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2192000" cy="6858000"/>
  <p:notesSz cx="6794500" cy="99314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207249" name="Espace réservé de l’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4059810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9E7130-315A-B446-B1A9-CFEE76FDFBCC}" type="datetimeFigureOut">
              <a:rPr lang="fr-FR"/>
              <a:t>22/08/2025</a:t>
            </a:fld>
            <a:endParaRPr lang="fr-FR"/>
          </a:p>
        </p:txBody>
      </p:sp>
      <p:sp>
        <p:nvSpPr>
          <p:cNvPr id="210163655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1953015152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09312859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66556152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FF9CA0-2CE4-2440-A6FC-B109E985A3A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6268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3665742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73488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9FF9CA0-2CE4-2440-A6FC-B109E985A3AC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03490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873045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726018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E2F7CE-1A09-81AB-7356-DEC538BE6A50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711511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759352" y="6356350"/>
            <a:ext cx="1359653" cy="365125"/>
          </a:xfrm>
        </p:spPr>
        <p:txBody>
          <a:bodyPr/>
          <a:lstStyle/>
          <a:p>
            <a:pPr>
              <a:defRPr/>
            </a:pPr>
            <a:fld id="{5F0D6EDC-BD49-254F-8CA9-65CB3059EA57}" type="datetime1">
              <a:rPr lang="fr-FR"/>
              <a:t>22/08/2025</a:t>
            </a:fld>
            <a:endParaRPr lang="fr-FR"/>
          </a:p>
        </p:txBody>
      </p:sp>
      <p:sp>
        <p:nvSpPr>
          <p:cNvPr id="137512779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18421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sp>
        <p:nvSpPr>
          <p:cNvPr id="1030431347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9429348" cy="2387600"/>
          </a:xfrm>
        </p:spPr>
        <p:txBody>
          <a:bodyPr anchor="b"/>
          <a:lstStyle>
            <a:lvl1pPr algn="l">
              <a:defRPr sz="6000" cap="all" spc="50"/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547534539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9429348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spc="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8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52455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53FB1-7DC7-4E44-85C5-C31BEFE13E10}" type="datetime1">
              <a:rPr lang="fr-FR"/>
              <a:t>22/08/2025</a:t>
            </a:fld>
            <a:endParaRPr lang="fr-FR"/>
          </a:p>
        </p:txBody>
      </p:sp>
      <p:sp>
        <p:nvSpPr>
          <p:cNvPr id="200854377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17843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357900921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1049861176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895827557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452225614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9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15204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FA82CF-1A32-F44A-A1E8-CE3A446EFDC8}" type="datetime1">
              <a:rPr lang="fr-FR"/>
              <a:t>22/08/2025</a:t>
            </a:fld>
            <a:endParaRPr lang="fr-FR"/>
          </a:p>
        </p:txBody>
      </p:sp>
      <p:sp>
        <p:nvSpPr>
          <p:cNvPr id="9319739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76774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98489666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89" y="0"/>
            <a:ext cx="12180711" cy="6851650"/>
          </a:xfrm>
          <a:prstGeom prst="rect">
            <a:avLst/>
          </a:prstGeom>
        </p:spPr>
      </p:pic>
      <p:sp>
        <p:nvSpPr>
          <p:cNvPr id="1088227946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544636682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816777699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078983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369952091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071312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0E77E5-7C7D-7548-B39B-23C429BBCD3E}" type="datetime1">
              <a:rPr lang="fr-FR"/>
              <a:t>22/08/2025</a:t>
            </a:fld>
            <a:endParaRPr lang="fr-FR"/>
          </a:p>
        </p:txBody>
      </p:sp>
      <p:sp>
        <p:nvSpPr>
          <p:cNvPr id="10447132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783075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3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286252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076823139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622770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094681-BA8D-9E46-A3C0-78B50CD6699C}" type="datetime1">
              <a:rPr lang="fr-FR"/>
              <a:t>22/08/2025</a:t>
            </a:fld>
            <a:endParaRPr lang="fr-FR"/>
          </a:p>
        </p:txBody>
      </p:sp>
      <p:sp>
        <p:nvSpPr>
          <p:cNvPr id="103553295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11659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45716811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820400" y="268383"/>
            <a:ext cx="1162050" cy="790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4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30461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590177186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20944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F367DF-1D8C-A747-BBF0-15560CC9BD2E}" type="datetime1">
              <a:rPr lang="fr-FR"/>
              <a:t>22/08/2025</a:t>
            </a:fld>
            <a:endParaRPr lang="fr-FR"/>
          </a:p>
        </p:txBody>
      </p:sp>
      <p:sp>
        <p:nvSpPr>
          <p:cNvPr id="173888044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69605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754841408" name="Image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85499" y="268382"/>
            <a:ext cx="1044809" cy="1000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5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14740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1318127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936639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631E91-921E-1A4C-8382-31437824CE74}" type="datetime1">
              <a:rPr lang="fr-FR"/>
              <a:t>22/08/2025</a:t>
            </a:fld>
            <a:endParaRPr lang="fr-FR"/>
          </a:p>
        </p:txBody>
      </p:sp>
      <p:sp>
        <p:nvSpPr>
          <p:cNvPr id="212936105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46612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301702920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7100" y="-2"/>
            <a:ext cx="1104900" cy="1591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6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34317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844977292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9797220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C0542F-4C20-1044-B78F-E6DF27F46ECD}" type="datetime1">
              <a:rPr lang="fr-FR"/>
              <a:t>22/08/2025</a:t>
            </a:fld>
            <a:endParaRPr lang="fr-FR"/>
          </a:p>
        </p:txBody>
      </p:sp>
      <p:sp>
        <p:nvSpPr>
          <p:cNvPr id="71231687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8470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859087704" name="Image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10899" y="268382"/>
            <a:ext cx="1000031" cy="1000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9769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86706622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053406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B178BC-3C1F-8445-AD93-CC0CD7D542CF}" type="datetime1">
              <a:rPr lang="fr-FR"/>
              <a:t>22/08/2025</a:t>
            </a:fld>
            <a:endParaRPr lang="fr-FR"/>
          </a:p>
        </p:txBody>
      </p:sp>
      <p:sp>
        <p:nvSpPr>
          <p:cNvPr id="2690163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500139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7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56827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8165484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8897753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A36805-94B5-934D-8D92-4DFF75D8B904}" type="datetime1">
              <a:rPr lang="fr-FR"/>
              <a:t>22/08/2025</a:t>
            </a:fld>
            <a:endParaRPr lang="fr-FR"/>
          </a:p>
        </p:txBody>
      </p:sp>
      <p:sp>
        <p:nvSpPr>
          <p:cNvPr id="115496361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960482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253630327" name="Image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820260" y="268383"/>
            <a:ext cx="1136790" cy="773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8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213146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18111305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240038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CC09DF-BB57-144B-ACC6-3B4C3D13323F}" type="datetime1">
              <a:rPr lang="fr-FR"/>
              <a:t>22/08/2025</a:t>
            </a:fld>
            <a:endParaRPr lang="fr-FR"/>
          </a:p>
        </p:txBody>
      </p:sp>
      <p:sp>
        <p:nvSpPr>
          <p:cNvPr id="64876938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553620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6559699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10951" y="268382"/>
            <a:ext cx="1044810" cy="1000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0961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833DA8-B705-6B42-BA4D-86A9967AED74}" type="datetime1">
              <a:rPr lang="fr-FR"/>
              <a:t>22/08/2025</a:t>
            </a:fld>
            <a:endParaRPr lang="fr-FR"/>
          </a:p>
        </p:txBody>
      </p:sp>
      <p:sp>
        <p:nvSpPr>
          <p:cNvPr id="78321866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160060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867706655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0"/>
            <a:ext cx="12180711" cy="6851650"/>
          </a:xfrm>
          <a:prstGeom prst="rect">
            <a:avLst/>
          </a:prstGeom>
        </p:spPr>
      </p:pic>
      <p:sp>
        <p:nvSpPr>
          <p:cNvPr id="1002453428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653651968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957001480" name="Image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9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45469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65498383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9737309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1D269C-ABA8-C142-89BF-2C83E07DB1B6}" type="datetime1">
              <a:rPr lang="fr-FR"/>
              <a:t>22/08/2025</a:t>
            </a:fld>
            <a:endParaRPr lang="fr-FR"/>
          </a:p>
        </p:txBody>
      </p:sp>
      <p:sp>
        <p:nvSpPr>
          <p:cNvPr id="126417835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4305817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346507624" name="Image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99800" y="-1"/>
            <a:ext cx="1092200" cy="15735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0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112333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643930012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5551716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363B20-5049-5F4C-8FD6-2F3F04FA7D9F}" type="datetime1">
              <a:rPr lang="fr-FR"/>
              <a:t>22/08/2025</a:t>
            </a:fld>
            <a:endParaRPr lang="fr-FR"/>
          </a:p>
        </p:txBody>
      </p:sp>
      <p:sp>
        <p:nvSpPr>
          <p:cNvPr id="617263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6554295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084834037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23598" y="268382"/>
            <a:ext cx="1007999" cy="100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224146" name="Titre 1"/>
          <p:cNvSpPr>
            <a:spLocks noGrp="1"/>
          </p:cNvSpPr>
          <p:nvPr>
            <p:ph type="title"/>
          </p:nvPr>
        </p:nvSpPr>
        <p:spPr bwMode="auto">
          <a:xfrm>
            <a:off x="1257300" y="1485899"/>
            <a:ext cx="9931400" cy="1816101"/>
          </a:xfrm>
        </p:spPr>
        <p:txBody>
          <a:bodyPr anchor="b">
            <a:normAutofit/>
          </a:bodyPr>
          <a:lstStyle>
            <a:lvl1pPr algn="l">
              <a:defRPr sz="5000" cap="all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443348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57300" y="4857336"/>
            <a:ext cx="9931400" cy="1499014"/>
          </a:xfrm>
        </p:spPr>
        <p:txBody>
          <a:bodyPr/>
          <a:lstStyle>
            <a:lvl1pPr marL="0" indent="0" algn="r">
              <a:buNone/>
              <a:defRPr sz="2400" cap="all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5044783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257300" y="6356350"/>
            <a:ext cx="1861705" cy="365125"/>
          </a:xfrm>
        </p:spPr>
        <p:txBody>
          <a:bodyPr/>
          <a:lstStyle/>
          <a:p>
            <a:pPr>
              <a:defRPr/>
            </a:pPr>
            <a:fld id="{2C322F73-01FC-084F-8D6D-C5B0E00F604F}" type="datetime1">
              <a:rPr lang="fr-FR"/>
              <a:t>22/08/2025</a:t>
            </a:fld>
            <a:endParaRPr lang="fr-FR"/>
          </a:p>
        </p:txBody>
      </p:sp>
      <p:sp>
        <p:nvSpPr>
          <p:cNvPr id="88695884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95632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sp>
        <p:nvSpPr>
          <p:cNvPr id="1194243385" name="Rectangle 7"/>
          <p:cNvSpPr/>
          <p:nvPr userDrawn="1"/>
        </p:nvSpPr>
        <p:spPr bwMode="auto">
          <a:xfrm>
            <a:off x="11458856" y="0"/>
            <a:ext cx="733144" cy="592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67282123" name="Rectangle 8"/>
          <p:cNvSpPr/>
          <p:nvPr userDrawn="1"/>
        </p:nvSpPr>
        <p:spPr bwMode="auto">
          <a:xfrm>
            <a:off x="152400" y="0"/>
            <a:ext cx="13335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79586521" name="Image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266700" y="343505"/>
            <a:ext cx="1854200" cy="977900"/>
          </a:xfrm>
          <a:prstGeom prst="rect">
            <a:avLst/>
          </a:prstGeom>
        </p:spPr>
      </p:pic>
      <p:pic>
        <p:nvPicPr>
          <p:cNvPr id="352328237" name="Image 10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358900" y="3625436"/>
            <a:ext cx="9754006" cy="908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956131" name="Titre 1"/>
          <p:cNvSpPr>
            <a:spLocks noGrp="1"/>
          </p:cNvSpPr>
          <p:nvPr>
            <p:ph type="title"/>
          </p:nvPr>
        </p:nvSpPr>
        <p:spPr bwMode="auto">
          <a:xfrm>
            <a:off x="1259487" y="1575062"/>
            <a:ext cx="9929213" cy="1717413"/>
          </a:xfrm>
        </p:spPr>
        <p:txBody>
          <a:bodyPr anchor="b">
            <a:normAutofit/>
          </a:bodyPr>
          <a:lstStyle>
            <a:lvl1pPr>
              <a:defRPr sz="5000" cap="all">
                <a:solidFill>
                  <a:srgbClr val="00B0A3"/>
                </a:solidFill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0347377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59486" y="4829173"/>
            <a:ext cx="9929214" cy="1590678"/>
          </a:xfrm>
        </p:spPr>
        <p:txBody>
          <a:bodyPr/>
          <a:lstStyle>
            <a:lvl1pPr marL="0" indent="0" algn="r">
              <a:buNone/>
              <a:defRPr sz="2400" cap="all">
                <a:solidFill>
                  <a:srgbClr val="00B0A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24729111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259486" y="6356350"/>
            <a:ext cx="1859519" cy="365125"/>
          </a:xfrm>
        </p:spPr>
        <p:txBody>
          <a:bodyPr/>
          <a:lstStyle/>
          <a:p>
            <a:pPr>
              <a:defRPr/>
            </a:pPr>
            <a:fld id="{2847C93A-4990-9B43-B2D4-C44AA130BF55}" type="datetime1">
              <a:rPr lang="fr-FR"/>
              <a:t>22/08/2025</a:t>
            </a:fld>
            <a:endParaRPr lang="fr-FR"/>
          </a:p>
        </p:txBody>
      </p:sp>
      <p:sp>
        <p:nvSpPr>
          <p:cNvPr id="110019175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7253199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sp>
        <p:nvSpPr>
          <p:cNvPr id="289914818" name="Rectangle 7"/>
          <p:cNvSpPr/>
          <p:nvPr userDrawn="1"/>
        </p:nvSpPr>
        <p:spPr bwMode="auto">
          <a:xfrm>
            <a:off x="11458856" y="0"/>
            <a:ext cx="733144" cy="592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1402918" name="Rectangle 8"/>
          <p:cNvSpPr/>
          <p:nvPr userDrawn="1"/>
        </p:nvSpPr>
        <p:spPr bwMode="auto">
          <a:xfrm>
            <a:off x="152400" y="0"/>
            <a:ext cx="13335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14426128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66700" y="343505"/>
            <a:ext cx="1854200" cy="977900"/>
          </a:xfrm>
          <a:prstGeom prst="rect">
            <a:avLst/>
          </a:prstGeom>
        </p:spPr>
      </p:pic>
      <p:pic>
        <p:nvPicPr>
          <p:cNvPr id="1939849339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80860" y="3603787"/>
            <a:ext cx="9686465" cy="91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2820722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22185955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3303375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0960213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9CE17A-632A-0047-902D-063EA9E212C3}" type="datetime1">
              <a:rPr lang="fr-FR"/>
              <a:t>22/08/2025</a:t>
            </a:fld>
            <a:endParaRPr lang="fr-FR"/>
          </a:p>
        </p:txBody>
      </p:sp>
      <p:sp>
        <p:nvSpPr>
          <p:cNvPr id="39334187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6096261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4416420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05345347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4091443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2707694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9CE17A-632A-0047-902D-063EA9E212C3}" type="datetime1">
              <a:rPr lang="fr-FR"/>
              <a:t>22/08/2025</a:t>
            </a:fld>
            <a:endParaRPr lang="fr-FR"/>
          </a:p>
        </p:txBody>
      </p:sp>
      <p:sp>
        <p:nvSpPr>
          <p:cNvPr id="150611118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712062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857786162" name="Image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885968" y="282750"/>
            <a:ext cx="1108282" cy="99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3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493341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29405606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8009270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6810040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9CE17A-632A-0047-902D-063EA9E212C3}" type="datetime1">
              <a:rPr lang="fr-FR"/>
              <a:t>22/08/2025</a:t>
            </a:fld>
            <a:endParaRPr lang="fr-FR"/>
          </a:p>
        </p:txBody>
      </p:sp>
      <p:sp>
        <p:nvSpPr>
          <p:cNvPr id="8551612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450962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614303810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22000" y="268382"/>
            <a:ext cx="1130299" cy="81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4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983798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00428478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3884470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3186866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9CE17A-632A-0047-902D-063EA9E212C3}" type="datetime1">
              <a:rPr lang="fr-FR"/>
              <a:t>22/08/2025</a:t>
            </a:fld>
            <a:endParaRPr lang="fr-FR"/>
          </a:p>
        </p:txBody>
      </p:sp>
      <p:sp>
        <p:nvSpPr>
          <p:cNvPr id="116419768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1571581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2082193172" name="Image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51891" y="264382"/>
            <a:ext cx="1100409" cy="815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4553409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08738616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2562302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4333896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F8652B-92D9-8642-831E-ABF562739838}" type="datetime1">
              <a:rPr lang="fr-FR"/>
              <a:t>22/08/2025</a:t>
            </a:fld>
            <a:endParaRPr lang="fr-FR"/>
          </a:p>
        </p:txBody>
      </p:sp>
      <p:sp>
        <p:nvSpPr>
          <p:cNvPr id="84343086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818714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5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081842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65538021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6871157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7104809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F8652B-92D9-8642-831E-ABF562739838}" type="datetime1">
              <a:rPr lang="fr-FR"/>
              <a:t>22/08/2025</a:t>
            </a:fld>
            <a:endParaRPr lang="fr-FR"/>
          </a:p>
        </p:txBody>
      </p:sp>
      <p:sp>
        <p:nvSpPr>
          <p:cNvPr id="115660573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24083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660972210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41913" y="268382"/>
            <a:ext cx="1123087" cy="811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3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001950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7C68E5-919D-3441-90FB-5452CC3AB427}" type="datetime1">
              <a:rPr lang="fr-FR"/>
              <a:t>22/08/2025</a:t>
            </a:fld>
            <a:endParaRPr lang="fr-FR"/>
          </a:p>
        </p:txBody>
      </p:sp>
      <p:sp>
        <p:nvSpPr>
          <p:cNvPr id="5253239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2660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34034764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2082302411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165710091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99159414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6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017221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1445512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1341017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6423290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F8652B-92D9-8642-831E-ABF562739838}" type="datetime1">
              <a:rPr lang="fr-FR"/>
              <a:t>22/08/2025</a:t>
            </a:fld>
            <a:endParaRPr lang="fr-FR"/>
          </a:p>
        </p:txBody>
      </p:sp>
      <p:sp>
        <p:nvSpPr>
          <p:cNvPr id="11721042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201589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933408225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72800" y="264382"/>
            <a:ext cx="10287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7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668216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449502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597306" y="1825625"/>
            <a:ext cx="4664598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0228927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643867" y="1825625"/>
            <a:ext cx="4544833" cy="43513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6527569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F8652B-92D9-8642-831E-ABF562739838}" type="datetime1">
              <a:rPr lang="fr-FR"/>
              <a:t>22/08/2025</a:t>
            </a:fld>
            <a:endParaRPr lang="fr-FR"/>
          </a:p>
        </p:txBody>
      </p:sp>
      <p:sp>
        <p:nvSpPr>
          <p:cNvPr id="165237068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913000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714018129" name="Image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0927992" y="268382"/>
            <a:ext cx="1124308" cy="100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59929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77546841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383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2587033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38394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9313710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591301" y="1446837"/>
            <a:ext cx="45974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2019963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591301" y="2419109"/>
            <a:ext cx="4597399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5293231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CD71BF-6C65-6441-A89A-801923F869E6}" type="datetime1">
              <a:rPr lang="fr-FR"/>
              <a:t>22/08/2025</a:t>
            </a:fld>
            <a:endParaRPr lang="fr-FR"/>
          </a:p>
        </p:txBody>
      </p:sp>
      <p:sp>
        <p:nvSpPr>
          <p:cNvPr id="156549709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498352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6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647095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6598022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383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3412519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38394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173029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591301" y="1446837"/>
            <a:ext cx="45974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2483489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591301" y="2419109"/>
            <a:ext cx="4597399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8379474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CD71BF-6C65-6441-A89A-801923F869E6}" type="datetime1">
              <a:rPr lang="fr-FR"/>
              <a:t>22/08/2025</a:t>
            </a:fld>
            <a:endParaRPr lang="fr-FR"/>
          </a:p>
        </p:txBody>
      </p:sp>
      <p:sp>
        <p:nvSpPr>
          <p:cNvPr id="1446763714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703996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535275386" name="Image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173941" y="266218"/>
            <a:ext cx="821209" cy="838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3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303205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126736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510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3032278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51094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30939842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591301" y="1446837"/>
            <a:ext cx="45974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B0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631698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591301" y="2419109"/>
            <a:ext cx="4597399" cy="3770554"/>
          </a:xfrm>
        </p:spPr>
        <p:txBody>
          <a:bodyPr/>
          <a:lstStyle>
            <a:lvl1pPr>
              <a:buClr>
                <a:srgbClr val="00B0A3"/>
              </a:buClr>
              <a:defRPr sz="2600"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240780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CD71BF-6C65-6441-A89A-801923F869E6}" type="datetime1">
              <a:rPr lang="fr-FR"/>
              <a:t>22/08/2025</a:t>
            </a:fld>
            <a:endParaRPr lang="fr-FR"/>
          </a:p>
        </p:txBody>
      </p:sp>
      <p:sp>
        <p:nvSpPr>
          <p:cNvPr id="103959564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937687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372106053" name="Image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40188" y="266219"/>
            <a:ext cx="1037512" cy="983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5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6844031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9860799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764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8598675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76494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0797012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629401" y="1446837"/>
            <a:ext cx="45593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0274133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629401" y="2419109"/>
            <a:ext cx="4559299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5688023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65C0BC-888D-7F40-87A6-353987642F21}" type="datetime1">
              <a:rPr lang="fr-FR"/>
              <a:t>22/08/2025</a:t>
            </a:fld>
            <a:endParaRPr lang="fr-FR"/>
          </a:p>
        </p:txBody>
      </p:sp>
      <p:sp>
        <p:nvSpPr>
          <p:cNvPr id="171251752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20375555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7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89129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23082621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764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5378522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76494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487783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629401" y="1446837"/>
            <a:ext cx="45593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4554620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629401" y="2419109"/>
            <a:ext cx="4559299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2422509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65C0BC-888D-7F40-87A6-353987642F21}" type="datetime1">
              <a:rPr lang="fr-FR"/>
              <a:t>22/08/2025</a:t>
            </a:fld>
            <a:endParaRPr lang="fr-FR"/>
          </a:p>
        </p:txBody>
      </p:sp>
      <p:sp>
        <p:nvSpPr>
          <p:cNvPr id="119841719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7004706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848782422" name="Image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99800" y="266219"/>
            <a:ext cx="882650" cy="901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8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300924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597306" y="266219"/>
            <a:ext cx="9932706" cy="983848"/>
          </a:xfrm>
        </p:spPr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7693971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6836"/>
            <a:ext cx="4676494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4688058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97306" y="2419109"/>
            <a:ext cx="4676494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6734269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629401" y="1446837"/>
            <a:ext cx="4559300" cy="805586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2422203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629401" y="2419109"/>
            <a:ext cx="4559299" cy="3770554"/>
          </a:xfrm>
        </p:spPr>
        <p:txBody>
          <a:bodyPr/>
          <a:lstStyle>
            <a:lvl1pPr>
              <a:buClr>
                <a:srgbClr val="0070C0"/>
              </a:buClr>
              <a:defRPr sz="2600"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41660811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65C0BC-888D-7F40-87A6-353987642F21}" type="datetime1">
              <a:rPr lang="fr-FR"/>
              <a:t>22/08/2025</a:t>
            </a:fld>
            <a:endParaRPr lang="fr-FR"/>
          </a:p>
        </p:txBody>
      </p:sp>
      <p:sp>
        <p:nvSpPr>
          <p:cNvPr id="1587162102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210054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802721667" name="Image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23600" y="266219"/>
            <a:ext cx="1016000" cy="96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7729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9293763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55F4AC-007B-4743-AF5D-4A5A1D24610D}" type="datetime1">
              <a:rPr lang="fr-FR"/>
              <a:t>22/08/2025</a:t>
            </a:fld>
            <a:endParaRPr lang="fr-FR"/>
          </a:p>
        </p:txBody>
      </p:sp>
      <p:sp>
        <p:nvSpPr>
          <p:cNvPr id="128413551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07052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sp>
        <p:nvSpPr>
          <p:cNvPr id="1106013507" name="Espace réservé pour une image  6"/>
          <p:cNvSpPr>
            <a:spLocks noGrp="1"/>
          </p:cNvSpPr>
          <p:nvPr>
            <p:ph type="pic" sz="quarter" idx="13"/>
          </p:nvPr>
        </p:nvSpPr>
        <p:spPr bwMode="auto">
          <a:xfrm>
            <a:off x="1597025" y="1435100"/>
            <a:ext cx="9591674" cy="4724399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9891580" name="Titre 1"/>
          <p:cNvSpPr>
            <a:spLocks noGrp="1"/>
          </p:cNvSpPr>
          <p:nvPr>
            <p:ph type="title"/>
          </p:nvPr>
        </p:nvSpPr>
        <p:spPr bwMode="auto">
          <a:xfrm>
            <a:off x="1597306" y="279400"/>
            <a:ext cx="9591394" cy="1003300"/>
          </a:xfrm>
        </p:spPr>
        <p:txBody>
          <a:bodyPr anchor="ctr">
            <a:normAutofit/>
          </a:bodyPr>
          <a:lstStyle>
            <a:lvl1pPr>
              <a:defRPr sz="3600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574458379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5359400" y="1574800"/>
            <a:ext cx="5829300" cy="4286250"/>
          </a:xfrm>
        </p:spPr>
        <p:txBody>
          <a:bodyPr/>
          <a:lstStyle>
            <a:lvl1pPr marL="0" indent="0">
              <a:buNone/>
              <a:defRPr sz="3200" cap="all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2984715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597306" y="1574800"/>
            <a:ext cx="3304894" cy="42941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3405597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B55DFB-1C25-3D4C-8055-924009EC7237}" type="datetime1">
              <a:rPr lang="fr-FR"/>
              <a:t>22/08/2025</a:t>
            </a:fld>
            <a:endParaRPr lang="fr-FR"/>
          </a:p>
        </p:txBody>
      </p:sp>
      <p:sp>
        <p:nvSpPr>
          <p:cNvPr id="124151924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341816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4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88438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872109-58A0-E44E-BA5C-75B1B9687E91}" type="datetime1">
              <a:rPr lang="fr-FR"/>
              <a:t>22/08/2025</a:t>
            </a:fld>
            <a:endParaRPr lang="fr-FR"/>
          </a:p>
        </p:txBody>
      </p:sp>
      <p:sp>
        <p:nvSpPr>
          <p:cNvPr id="137872513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74233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2097642876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1570321449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456277571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2065014360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5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38620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B95879-9E4B-3144-9A39-3B4A97C8E898}" type="datetime1">
              <a:rPr lang="fr-FR"/>
              <a:t>22/08/2025</a:t>
            </a:fld>
            <a:endParaRPr lang="fr-FR"/>
          </a:p>
        </p:txBody>
      </p:sp>
      <p:sp>
        <p:nvSpPr>
          <p:cNvPr id="961460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72556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58342993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1205141024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593106064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0394441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6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482145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EA1BF7-D3D8-D440-8E93-331CA4ECDC93}" type="datetime1">
              <a:rPr lang="fr-FR"/>
              <a:t>22/08/2025</a:t>
            </a:fld>
            <a:endParaRPr lang="fr-FR"/>
          </a:p>
        </p:txBody>
      </p:sp>
      <p:sp>
        <p:nvSpPr>
          <p:cNvPr id="118931088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794132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15338790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1870640510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65444390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60901588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7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36025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2C7595-E3F0-EE45-8BB1-D1858150370B}" type="datetime1">
              <a:rPr lang="fr-FR"/>
              <a:t>22/08/2025</a:t>
            </a:fld>
            <a:endParaRPr lang="fr-FR"/>
          </a:p>
        </p:txBody>
      </p:sp>
      <p:sp>
        <p:nvSpPr>
          <p:cNvPr id="133845543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840824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602635883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-6350"/>
            <a:ext cx="12203289" cy="6864350"/>
          </a:xfrm>
          <a:prstGeom prst="rect">
            <a:avLst/>
          </a:prstGeom>
        </p:spPr>
      </p:pic>
      <p:sp>
        <p:nvSpPr>
          <p:cNvPr id="1175109600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124524950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13479474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7739895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3020452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320371763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747065061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0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065663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2C7595-E3F0-EE45-8BB1-D1858150370B}" type="datetime1">
              <a:rPr lang="fr-FR"/>
              <a:t>22/08/2025</a:t>
            </a:fld>
            <a:endParaRPr lang="fr-FR"/>
          </a:p>
        </p:txBody>
      </p:sp>
      <p:sp>
        <p:nvSpPr>
          <p:cNvPr id="195804408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74242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208536162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8193079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1759352" y="2028590"/>
            <a:ext cx="10074060" cy="2387600"/>
          </a:xfrm>
        </p:spPr>
        <p:txBody>
          <a:bodyPr anchor="b"/>
          <a:lstStyle>
            <a:lvl1pPr algn="l">
              <a:defRPr sz="6000" cap="all" spc="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</a:t>
            </a:r>
            <a:br>
              <a:rPr lang="fr-FR"/>
            </a:br>
            <a:r>
              <a:rPr lang="fr-FR"/>
              <a:t>et modifiez le titre</a:t>
            </a:r>
            <a:endParaRPr/>
          </a:p>
        </p:txBody>
      </p:sp>
      <p:sp>
        <p:nvSpPr>
          <p:cNvPr id="193633590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759352" y="4508265"/>
            <a:ext cx="1007406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 cap="all" spc="50">
                <a:solidFill>
                  <a:schemeClr val="bg1"/>
                </a:solidFill>
                <a:latin typeface="Ubuntu Medium"/>
                <a:ea typeface="Ubuntu Medium"/>
                <a:cs typeface="Ubuntu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1481503639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1809" y="316329"/>
            <a:ext cx="4032690" cy="13959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98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97307" y="268383"/>
            <a:ext cx="9591393" cy="100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109513537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97306" y="1447801"/>
            <a:ext cx="9591394" cy="472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8000101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1597306" y="6356350"/>
            <a:ext cx="1521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cap="all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1pPr>
          </a:lstStyle>
          <a:p>
            <a:pPr>
              <a:defRPr/>
            </a:pPr>
            <a:fld id="{0BECA2D5-8E0B-8B47-A2E4-9A8AB33EF865}" type="datetime1">
              <a:rPr lang="fr-FR"/>
              <a:t>22/08/2025</a:t>
            </a:fld>
            <a:endParaRPr lang="fr-FR"/>
          </a:p>
        </p:txBody>
      </p:sp>
      <p:sp>
        <p:nvSpPr>
          <p:cNvPr id="11902754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338404" y="6356350"/>
            <a:ext cx="550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cap="all" spc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419359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9090212" y="6356350"/>
            <a:ext cx="209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1pPr>
          </a:lstStyle>
          <a:p>
            <a:pPr>
              <a:defRPr/>
            </a:pPr>
            <a:fld id="{4F3A1388-EA6F-5A4A-9016-7AFDB6309DC3}" type="slidenum">
              <a:rPr lang="fr-FR"/>
              <a:t>‹N°›</a:t>
            </a:fld>
            <a:endParaRPr lang="fr-FR"/>
          </a:p>
        </p:txBody>
      </p:sp>
      <p:pic>
        <p:nvPicPr>
          <p:cNvPr id="1301950389" name="Image 7"/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11324806" y="6273478"/>
            <a:ext cx="756960" cy="447997"/>
          </a:xfrm>
          <a:prstGeom prst="rect">
            <a:avLst/>
          </a:prstGeom>
        </p:spPr>
      </p:pic>
      <p:pic>
        <p:nvPicPr>
          <p:cNvPr id="2029576499" name="Image 12"/>
          <p:cNvPicPr>
            <a:picLocks noChangeAspect="1"/>
          </p:cNvPicPr>
          <p:nvPr userDrawn="1"/>
        </p:nvPicPr>
        <p:blipFill>
          <a:blip r:embed="rId4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p:blipFill>
        <p:spPr bwMode="auto">
          <a:xfrm>
            <a:off x="307100" y="268382"/>
            <a:ext cx="1007999" cy="100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3600" b="1" i="0">
          <a:solidFill>
            <a:schemeClr val="tx1"/>
          </a:solidFill>
          <a:latin typeface="Ubuntu"/>
          <a:ea typeface="Ubuntu"/>
          <a:cs typeface="Ubuntu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Ubuntu Light"/>
          <a:ea typeface="Ubuntu Light"/>
          <a:cs typeface="Ubuntu Light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Ubuntu Light"/>
          <a:ea typeface="Ubuntu Light"/>
          <a:cs typeface="Ubuntu Light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Ubuntu Light"/>
          <a:ea typeface="Ubuntu Light"/>
          <a:cs typeface="Ubuntu Light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Ubuntu Light"/>
          <a:ea typeface="Ubuntu Light"/>
          <a:cs typeface="Ubuntu Light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Ubuntu Light"/>
          <a:ea typeface="Ubuntu Light"/>
          <a:cs typeface="Ubuntu Light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2982703" name="Titre 1"/>
          <p:cNvSpPr>
            <a:spLocks noGrp="1"/>
          </p:cNvSpPr>
          <p:nvPr>
            <p:ph type="ctrTitle"/>
          </p:nvPr>
        </p:nvSpPr>
        <p:spPr bwMode="auto">
          <a:xfrm>
            <a:off x="1759352" y="3236976"/>
            <a:ext cx="10074060" cy="1179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/>
              <a:t>Supports de communication disponibles pour promouvoir la mobilité internationale</a:t>
            </a:r>
            <a:endParaRPr i="0" dirty="0"/>
          </a:p>
        </p:txBody>
      </p:sp>
      <p:sp>
        <p:nvSpPr>
          <p:cNvPr id="889545135" name="Sous-titr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62925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cap="all"/>
            </a:lvl1pPr>
          </a:lstStyle>
          <a:p>
            <a:pPr>
              <a:defRPr/>
            </a:pPr>
            <a:r>
              <a:rPr lang="fr-FR"/>
              <a:t>Supports de com</a:t>
            </a:r>
            <a:endParaRPr/>
          </a:p>
        </p:txBody>
      </p:sp>
      <p:sp>
        <p:nvSpPr>
          <p:cNvPr id="118097500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68170" y="1447800"/>
            <a:ext cx="2096715" cy="57131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buClr>
                <a:srgbClr val="00B0A3"/>
              </a:buClr>
              <a:defRPr/>
            </a:lvl1pPr>
            <a:lvl2pPr>
              <a:buClr>
                <a:srgbClr val="00B0A3"/>
              </a:buClr>
              <a:defRPr/>
            </a:lvl2pPr>
            <a:lvl3pPr>
              <a:buClr>
                <a:srgbClr val="00B0A3"/>
              </a:buClr>
              <a:defRPr/>
            </a:lvl3pPr>
            <a:lvl4pPr>
              <a:buClr>
                <a:srgbClr val="00B0A3"/>
              </a:buClr>
              <a:defRPr/>
            </a:lvl4pPr>
            <a:lvl5pPr>
              <a:buClr>
                <a:srgbClr val="00B0A3"/>
              </a:buClr>
              <a:defRPr/>
            </a:lvl5pPr>
          </a:lstStyle>
          <a:p>
            <a:pPr>
              <a:defRPr/>
            </a:pPr>
            <a:r>
              <a:rPr lang="fr-FR" b="1"/>
              <a:t>Affiches</a:t>
            </a:r>
            <a:endParaRPr b="1"/>
          </a:p>
        </p:txBody>
      </p:sp>
      <p:sp>
        <p:nvSpPr>
          <p:cNvPr id="153137089" name="Espace réservé du contenu 2"/>
          <p:cNvSpPr>
            <a:spLocks noGrp="1"/>
          </p:cNvSpPr>
          <p:nvPr/>
        </p:nvSpPr>
        <p:spPr bwMode="auto">
          <a:xfrm>
            <a:off x="7128297" y="1600200"/>
            <a:ext cx="2096714" cy="5713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Clr>
                <a:srgbClr val="00B0A3"/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/>
              <a:t>Flyers</a:t>
            </a:r>
            <a:endParaRPr b="1"/>
          </a:p>
        </p:txBody>
      </p:sp>
      <p:sp>
        <p:nvSpPr>
          <p:cNvPr id="2055100221" name="Espace réservé du contenu 2"/>
          <p:cNvSpPr>
            <a:spLocks noGrp="1"/>
          </p:cNvSpPr>
          <p:nvPr/>
        </p:nvSpPr>
        <p:spPr bwMode="auto">
          <a:xfrm>
            <a:off x="5419360" y="5160830"/>
            <a:ext cx="5209567" cy="103623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4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Clr>
                <a:srgbClr val="00B0A3"/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B0A3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Ubuntu Light"/>
                <a:ea typeface="Ubuntu Light"/>
                <a:cs typeface="Ubuntu Light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b="1" i="1" u="none" strike="noStrike" cap="none" spc="0" dirty="0">
                <a:solidFill>
                  <a:schemeClr val="tx1"/>
                </a:solidFill>
                <a:latin typeface="Ubuntu Light"/>
                <a:ea typeface="Ubuntu Light"/>
                <a:cs typeface="Ubuntu Light"/>
              </a:rPr>
              <a:t>Lien pour faire la demande :</a:t>
            </a:r>
            <a:endParaRPr sz="2000" b="1" i="1" u="none" strike="noStrike" cap="none" spc="0" dirty="0">
              <a:solidFill>
                <a:schemeClr val="tx1"/>
              </a:solidFill>
              <a:latin typeface="Ubuntu Light"/>
              <a:ea typeface="Ubuntu Light"/>
              <a:cs typeface="Ubuntu Light"/>
            </a:endParaRPr>
          </a:p>
          <a:p>
            <a:pPr marL="0" indent="0">
              <a:buClr>
                <a:srgbClr val="00B0A3"/>
              </a:buClr>
              <a:buFont typeface="Arial"/>
              <a:buNone/>
              <a:defRPr/>
            </a:pPr>
            <a:r>
              <a:rPr lang="fr-FR" sz="2000" b="0" i="1" u="none" strike="noStrike" cap="none" spc="0" dirty="0">
                <a:solidFill>
                  <a:schemeClr val="tx1"/>
                </a:solidFill>
                <a:latin typeface="Ubuntu Light"/>
                <a:ea typeface="Ubuntu Light"/>
                <a:cs typeface="Ubuntu Light"/>
              </a:rPr>
              <a:t>https://phenix.unicaen.fr/portal/g/:spaces:reseau_des_referents_relations_internationales/reseau_des_referents_relations_internationales/documents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endParaRPr sz="2000" b="1" i="1" dirty="0">
              <a:solidFill>
                <a:srgbClr val="FF0000"/>
              </a:solidFill>
            </a:endParaRPr>
          </a:p>
        </p:txBody>
      </p:sp>
      <p:pic>
        <p:nvPicPr>
          <p:cNvPr id="1727961110" name="Image 172796110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827293">
            <a:off x="8085963" y="2243934"/>
            <a:ext cx="913245" cy="2673646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</a:ln>
        </p:spPr>
      </p:pic>
      <p:pic>
        <p:nvPicPr>
          <p:cNvPr id="1684531540" name="Image 168453153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94914" y="2179776"/>
            <a:ext cx="952499" cy="2825855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</a:ln>
        </p:spPr>
      </p:pic>
      <p:pic>
        <p:nvPicPr>
          <p:cNvPr id="1155602938" name="Image 11556029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1420" y="2008259"/>
            <a:ext cx="1755681" cy="2473913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  <p:pic>
        <p:nvPicPr>
          <p:cNvPr id="952051491" name="Image 95205149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719055" y="1885860"/>
            <a:ext cx="2146114" cy="2975196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  <p:pic>
        <p:nvPicPr>
          <p:cNvPr id="1770717786" name="Image 177071778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102045" y="2019119"/>
            <a:ext cx="1664084" cy="2463056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  <p:pic>
        <p:nvPicPr>
          <p:cNvPr id="1966125758" name="Image 196612575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851271" y="2030340"/>
            <a:ext cx="2742677" cy="2429754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  <p:pic>
        <p:nvPicPr>
          <p:cNvPr id="20052514" name="Image 200525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343266" y="4573062"/>
            <a:ext cx="1517556" cy="2148932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  <p:pic>
        <p:nvPicPr>
          <p:cNvPr id="1454283534" name="Image 145428353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247588" y="4591809"/>
            <a:ext cx="1538775" cy="2174278"/>
          </a:xfrm>
          <a:prstGeom prst="rect">
            <a:avLst/>
          </a:prstGeom>
          <a:ln w="6349">
            <a:solidFill>
              <a:schemeClr val="bg1">
                <a:lumMod val="94901"/>
              </a:schemeClr>
            </a:solidFill>
            <a:prstDash val="soli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</Words>
  <Application>Microsoft Office PowerPoint</Application>
  <DocSecurity>0</DocSecurity>
  <PresentationFormat>Grand écran</PresentationFormat>
  <Paragraphs>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Ubuntu</vt:lpstr>
      <vt:lpstr>Ubuntu Light</vt:lpstr>
      <vt:lpstr>Ubuntu Medium</vt:lpstr>
      <vt:lpstr>Thème Office</vt:lpstr>
      <vt:lpstr>Supports de communication disponibles pour promouvoir la mobilité internationale</vt:lpstr>
      <vt:lpstr>Supports de 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Claire Guay</cp:lastModifiedBy>
  <cp:revision>193</cp:revision>
  <dcterms:created xsi:type="dcterms:W3CDTF">2020-03-03T15:25:30Z</dcterms:created>
  <dcterms:modified xsi:type="dcterms:W3CDTF">2025-08-22T09:10:51Z</dcterms:modified>
  <cp:category/>
  <dc:identifier/>
  <cp:contentStatus/>
  <dc:language/>
  <cp:version/>
</cp:coreProperties>
</file>