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1174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00C4"/>
    <a:srgbClr val="CC9900"/>
    <a:srgbClr val="FF0000"/>
    <a:srgbClr val="FEFDD2"/>
    <a:srgbClr val="000000"/>
    <a:srgbClr val="FFFF00"/>
    <a:srgbClr val="33CC33"/>
    <a:srgbClr val="9933FF"/>
    <a:srgbClr val="FF33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napVertSplitter="1" vertBarState="minimized" horzBarState="maximized">
    <p:restoredLeft sz="4812" autoAdjust="0"/>
    <p:restoredTop sz="94140" autoAdjust="0"/>
  </p:normalViewPr>
  <p:slideViewPr>
    <p:cSldViewPr>
      <p:cViewPr varScale="1">
        <p:scale>
          <a:sx n="88" d="100"/>
          <a:sy n="88" d="100"/>
        </p:scale>
        <p:origin x="191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72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49441"/>
            <a:ext cx="4596639" cy="53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181" tIns="48590" rIns="97181" bIns="48590" numCol="1" anchor="t" anchorCtr="0" compatLnSpc="1">
            <a:prstTxWarp prst="textNoShape">
              <a:avLst/>
            </a:prstTxWarp>
          </a:bodyPr>
          <a:lstStyle>
            <a:lvl1pPr defTabSz="972421" eaLnBrk="0" hangingPunct="0">
              <a:defRPr sz="1400" b="1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R1.02 : </a:t>
            </a:r>
            <a:r>
              <a:rPr lang="fr-FR" b="0"/>
              <a:t>Développement d’interfaces web</a:t>
            </a:r>
            <a:br>
              <a:rPr lang="fr-FR" b="0"/>
            </a:br>
            <a:r>
              <a:rPr lang="fr-FR"/>
              <a:t>Spécifications d’interfaces utilisateur, maquettage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88489" y="249443"/>
            <a:ext cx="1909186" cy="26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181" tIns="48590" rIns="97181" bIns="48590" numCol="1" anchor="t" anchorCtr="0" compatLnSpc="1">
            <a:prstTxWarp prst="textNoShape">
              <a:avLst/>
            </a:prstTxWarp>
          </a:bodyPr>
          <a:lstStyle>
            <a:lvl1pPr algn="r" defTabSz="972421" eaLnBrk="0" hangingPunct="0">
              <a:defRPr sz="1400" i="1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Philippe Brutus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46"/>
            <a:ext cx="4838996" cy="495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181" tIns="48590" rIns="97181" bIns="48590" numCol="1" anchor="b" anchorCtr="0" compatLnSpc="1">
            <a:prstTxWarp prst="textNoShape">
              <a:avLst/>
            </a:prstTxWarp>
          </a:bodyPr>
          <a:lstStyle>
            <a:lvl1pPr defTabSz="972421" eaLnBrk="0" hangingPunct="0">
              <a:defRPr sz="1400"/>
            </a:lvl1pPr>
          </a:lstStyle>
          <a:p>
            <a:pPr>
              <a:defRPr/>
            </a:pPr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IUT Grand Ouest Normandie - Département Informatique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5" y="9430846"/>
            <a:ext cx="2945862" cy="495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181" tIns="48590" rIns="97181" bIns="48590" numCol="1" anchor="b" anchorCtr="0" compatLnSpc="1">
            <a:prstTxWarp prst="textNoShape">
              <a:avLst/>
            </a:prstTxWarp>
          </a:bodyPr>
          <a:lstStyle>
            <a:lvl1pPr algn="r" defTabSz="972421" eaLnBrk="0" hangingPunct="0">
              <a:defRPr sz="1400"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501" cy="51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07" tIns="44105" rIns="88207" bIns="4410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016" y="0"/>
            <a:ext cx="2918501" cy="51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07" tIns="44105" rIns="88207" bIns="4410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5551" y="4730050"/>
            <a:ext cx="5034414" cy="4434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07" tIns="44105" rIns="88207" bIns="44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60106"/>
            <a:ext cx="2918501" cy="44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07" tIns="44105" rIns="88207" bIns="4410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016" y="9460106"/>
            <a:ext cx="2918501" cy="44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07" tIns="44105" rIns="88207" bIns="4410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39BC18-9DB5-4E42-B510-9A5BEB71CC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47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107504" y="260648"/>
            <a:ext cx="6192688" cy="1584176"/>
          </a:xfrm>
          <a:prstGeom prst="rect">
            <a:avLst/>
          </a:prstGeom>
          <a:solidFill>
            <a:schemeClr val="bg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1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4"/>
          <p:cNvSpPr>
            <a:spLocks noChangeArrowheads="1"/>
          </p:cNvSpPr>
          <p:nvPr userDrawn="1"/>
        </p:nvSpPr>
        <p:spPr bwMode="auto">
          <a:xfrm>
            <a:off x="457200" y="304800"/>
            <a:ext cx="457200" cy="1447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90572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0573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0574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F7A65EC5-9B40-4DA0-A364-1AEAA2A6BA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32" name="Line 113"/>
          <p:cNvSpPr>
            <a:spLocks noChangeShapeType="1"/>
          </p:cNvSpPr>
          <p:nvPr userDrawn="1"/>
        </p:nvSpPr>
        <p:spPr bwMode="auto">
          <a:xfrm>
            <a:off x="228600" y="457200"/>
            <a:ext cx="56388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A1F15B51-B184-4F8A-8DC2-1FACC939845D}"/>
              </a:ext>
            </a:extLst>
          </p:cNvPr>
          <p:cNvGrpSpPr/>
          <p:nvPr/>
        </p:nvGrpSpPr>
        <p:grpSpPr>
          <a:xfrm>
            <a:off x="9529401" y="1289586"/>
            <a:ext cx="1584176" cy="656018"/>
            <a:chOff x="4344826" y="958606"/>
            <a:chExt cx="1584176" cy="65601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BD2CC34-95C5-4775-A211-142197C82C20}"/>
                </a:ext>
              </a:extLst>
            </p:cNvPr>
            <p:cNvSpPr/>
            <p:nvPr/>
          </p:nvSpPr>
          <p:spPr bwMode="auto">
            <a:xfrm>
              <a:off x="4344826" y="958606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Accueil</a:t>
              </a:r>
              <a:r>
                <a:rPr kumimoji="0" lang="fr-FR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200">
                  <a:latin typeface="Arial" panose="020B0604020202020204" pitchFamily="34" charset="0"/>
                  <a:cs typeface="Arial" panose="020B0604020202020204" pitchFamily="34" charset="0"/>
                </a:rPr>
                <a:t>{isHome}</a:t>
              </a:r>
              <a:endParaRPr kumimoji="0" lang="fr-FR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30ACB9-E481-4100-968A-9CA64DDE191B}"/>
                </a:ext>
              </a:extLst>
            </p:cNvPr>
            <p:cNvSpPr/>
            <p:nvPr/>
          </p:nvSpPr>
          <p:spPr bwMode="auto">
            <a:xfrm>
              <a:off x="5656941" y="1040021"/>
              <a:ext cx="216024" cy="21602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BE6D3D3F-27EC-4422-B7AB-F0DBDF4B45BF}"/>
              </a:ext>
            </a:extLst>
          </p:cNvPr>
          <p:cNvGrpSpPr/>
          <p:nvPr/>
        </p:nvGrpSpPr>
        <p:grpSpPr>
          <a:xfrm>
            <a:off x="9529401" y="2250404"/>
            <a:ext cx="1584176" cy="656018"/>
            <a:chOff x="4344826" y="1919424"/>
            <a:chExt cx="1584176" cy="65601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4914D43-4483-4E07-9AC1-507EA6E55404}"/>
                </a:ext>
              </a:extLst>
            </p:cNvPr>
            <p:cNvSpPr/>
            <p:nvPr/>
          </p:nvSpPr>
          <p:spPr bwMode="auto">
            <a:xfrm>
              <a:off x="4344826" y="1919424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Menu</a:t>
              </a:r>
              <a:r>
                <a:rPr kumimoji="0" lang="fr-FR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>
                  <a:latin typeface="Arial" panose="020B0604020202020204" pitchFamily="34" charset="0"/>
                  <a:cs typeface="Arial" panose="020B0604020202020204" pitchFamily="34" charset="0"/>
                </a:rPr>
                <a:t>{</a:t>
              </a:r>
              <a:r>
                <a:rPr lang="fr-FR" sz="1200">
                  <a:latin typeface="Arial" panose="020B0604020202020204" pitchFamily="34" charset="0"/>
                  <a:cs typeface="Arial" panose="020B0604020202020204" pitchFamily="34" charset="0"/>
                </a:rPr>
                <a:t>isLandMark</a:t>
              </a:r>
              <a:r>
                <a:rPr lang="fr-FR" sz="1100">
                  <a:latin typeface="Arial" panose="020B0604020202020204" pitchFamily="34" charset="0"/>
                  <a:cs typeface="Arial" panose="020B0604020202020204" pitchFamily="34" charset="0"/>
                </a:rPr>
                <a:t>}</a:t>
              </a:r>
              <a:endParaRPr kumimoji="0" lang="fr-FR" sz="14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EB7B9EEE-C8E7-4775-A142-594A5DDEEDD4}"/>
                </a:ext>
              </a:extLst>
            </p:cNvPr>
            <p:cNvGrpSpPr/>
            <p:nvPr/>
          </p:nvGrpSpPr>
          <p:grpSpPr>
            <a:xfrm>
              <a:off x="5654586" y="1980524"/>
              <a:ext cx="217287" cy="216024"/>
              <a:chOff x="2710908" y="3595720"/>
              <a:chExt cx="217287" cy="216024"/>
            </a:xfrm>
            <a:solidFill>
              <a:schemeClr val="bg1"/>
            </a:solidFill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1602BB5-1696-4391-B32D-E2AB832678C0}"/>
                  </a:ext>
                </a:extLst>
              </p:cNvPr>
              <p:cNvSpPr/>
              <p:nvPr/>
            </p:nvSpPr>
            <p:spPr bwMode="auto">
              <a:xfrm>
                <a:off x="2711233" y="3595720"/>
                <a:ext cx="216024" cy="216024"/>
              </a:xfrm>
              <a:prstGeom prst="rec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90C51A94-EC29-423F-B448-C229053FD4FC}"/>
                  </a:ext>
                </a:extLst>
              </p:cNvPr>
              <p:cNvCxnSpPr/>
              <p:nvPr/>
            </p:nvCxnSpPr>
            <p:spPr bwMode="auto">
              <a:xfrm>
                <a:off x="2711233" y="3645024"/>
                <a:ext cx="216024" cy="0"/>
              </a:xfrm>
              <a:prstGeom prst="line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CF54DD79-F92C-4A42-8094-9B552A115671}"/>
                  </a:ext>
                </a:extLst>
              </p:cNvPr>
              <p:cNvCxnSpPr/>
              <p:nvPr/>
            </p:nvCxnSpPr>
            <p:spPr bwMode="auto">
              <a:xfrm>
                <a:off x="2710908" y="3699564"/>
                <a:ext cx="216024" cy="0"/>
              </a:xfrm>
              <a:prstGeom prst="line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3E0E2561-8220-45EF-BCCC-CF6897F637DB}"/>
                  </a:ext>
                </a:extLst>
              </p:cNvPr>
              <p:cNvCxnSpPr/>
              <p:nvPr/>
            </p:nvCxnSpPr>
            <p:spPr bwMode="auto">
              <a:xfrm>
                <a:off x="2712171" y="3754104"/>
                <a:ext cx="216024" cy="0"/>
              </a:xfrm>
              <a:prstGeom prst="line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3C1B3D49-CB06-43E6-AB15-4D0E7ADF78C9}"/>
              </a:ext>
            </a:extLst>
          </p:cNvPr>
          <p:cNvGrpSpPr/>
          <p:nvPr/>
        </p:nvGrpSpPr>
        <p:grpSpPr>
          <a:xfrm>
            <a:off x="9540552" y="3358052"/>
            <a:ext cx="1584176" cy="656018"/>
            <a:chOff x="4355977" y="3027072"/>
            <a:chExt cx="1584176" cy="65601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EFB9A33-A046-4906-9120-2D3D710801C4}"/>
                </a:ext>
              </a:extLst>
            </p:cNvPr>
            <p:cNvSpPr/>
            <p:nvPr/>
          </p:nvSpPr>
          <p:spPr bwMode="auto">
            <a:xfrm>
              <a:off x="4355977" y="3027072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Rech…</a:t>
              </a: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</a:p>
          </p:txBody>
        </p: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2CEF1E4F-D41C-4AD8-9F76-439B2EA92CB3}"/>
                </a:ext>
              </a:extLst>
            </p:cNvPr>
            <p:cNvGrpSpPr/>
            <p:nvPr/>
          </p:nvGrpSpPr>
          <p:grpSpPr>
            <a:xfrm>
              <a:off x="5633783" y="3038618"/>
              <a:ext cx="293670" cy="307777"/>
              <a:chOff x="9791894" y="2551831"/>
              <a:chExt cx="293670" cy="307777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3608163-444B-4ABC-A2E5-E39E9A4DDD33}"/>
                  </a:ext>
                </a:extLst>
              </p:cNvPr>
              <p:cNvSpPr/>
              <p:nvPr/>
            </p:nvSpPr>
            <p:spPr bwMode="auto">
              <a:xfrm>
                <a:off x="9828584" y="2596837"/>
                <a:ext cx="216024" cy="216024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140F17F8-4BC2-47B9-83FF-CE56F3CC98F5}"/>
                  </a:ext>
                </a:extLst>
              </p:cNvPr>
              <p:cNvSpPr txBox="1"/>
              <p:nvPr/>
            </p:nvSpPr>
            <p:spPr>
              <a:xfrm>
                <a:off x="9791894" y="2551831"/>
                <a:ext cx="2936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7889BF65-5A02-49C2-B567-7A86B998F3B2}"/>
              </a:ext>
            </a:extLst>
          </p:cNvPr>
          <p:cNvGrpSpPr/>
          <p:nvPr/>
        </p:nvGrpSpPr>
        <p:grpSpPr>
          <a:xfrm>
            <a:off x="9540552" y="4348783"/>
            <a:ext cx="1584176" cy="656018"/>
            <a:chOff x="4355977" y="4017803"/>
            <a:chExt cx="1584176" cy="65601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5D1A2A1-F8B6-4971-B24E-46E46FC3EB06}"/>
                </a:ext>
              </a:extLst>
            </p:cNvPr>
            <p:cNvSpPr/>
            <p:nvPr/>
          </p:nvSpPr>
          <p:spPr bwMode="auto">
            <a:xfrm>
              <a:off x="4355977" y="4017803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Liste…</a:t>
              </a: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</a:p>
          </p:txBody>
        </p:sp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009A9552-195C-4520-B527-F75457C516A1}"/>
                </a:ext>
              </a:extLst>
            </p:cNvPr>
            <p:cNvGrpSpPr/>
            <p:nvPr/>
          </p:nvGrpSpPr>
          <p:grpSpPr>
            <a:xfrm>
              <a:off x="5670148" y="4097225"/>
              <a:ext cx="217287" cy="216556"/>
              <a:chOff x="2710908" y="3595188"/>
              <a:chExt cx="217287" cy="216556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762E2A8-6065-4A3D-B290-65EF74A897FE}"/>
                  </a:ext>
                </a:extLst>
              </p:cNvPr>
              <p:cNvSpPr/>
              <p:nvPr/>
            </p:nvSpPr>
            <p:spPr bwMode="auto">
              <a:xfrm>
                <a:off x="2711233" y="3595720"/>
                <a:ext cx="216024" cy="216024"/>
              </a:xfrm>
              <a:prstGeom prst="rec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80" name="Connecteur droit 79">
                <a:extLst>
                  <a:ext uri="{FF2B5EF4-FFF2-40B4-BE49-F238E27FC236}">
                    <a16:creationId xmlns:a16="http://schemas.microsoft.com/office/drawing/2014/main" id="{997D0962-63A4-4170-B8CE-00786FDDD50A}"/>
                  </a:ext>
                </a:extLst>
              </p:cNvPr>
              <p:cNvCxnSpPr/>
              <p:nvPr/>
            </p:nvCxnSpPr>
            <p:spPr bwMode="auto">
              <a:xfrm>
                <a:off x="2711233" y="3645024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1" name="Connecteur droit 80">
                <a:extLst>
                  <a:ext uri="{FF2B5EF4-FFF2-40B4-BE49-F238E27FC236}">
                    <a16:creationId xmlns:a16="http://schemas.microsoft.com/office/drawing/2014/main" id="{576B2C28-E76E-4DFC-A1E6-B265AA0BE9CD}"/>
                  </a:ext>
                </a:extLst>
              </p:cNvPr>
              <p:cNvCxnSpPr/>
              <p:nvPr/>
            </p:nvCxnSpPr>
            <p:spPr bwMode="auto">
              <a:xfrm>
                <a:off x="2710908" y="3699564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2" name="Connecteur droit 81">
                <a:extLst>
                  <a:ext uri="{FF2B5EF4-FFF2-40B4-BE49-F238E27FC236}">
                    <a16:creationId xmlns:a16="http://schemas.microsoft.com/office/drawing/2014/main" id="{87985CF9-33F0-481A-9D55-1BA00129EE8C}"/>
                  </a:ext>
                </a:extLst>
              </p:cNvPr>
              <p:cNvCxnSpPr/>
              <p:nvPr/>
            </p:nvCxnSpPr>
            <p:spPr bwMode="auto">
              <a:xfrm>
                <a:off x="2712171" y="3754104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" name="Connecteur droit 82">
                <a:extLst>
                  <a:ext uri="{FF2B5EF4-FFF2-40B4-BE49-F238E27FC236}">
                    <a16:creationId xmlns:a16="http://schemas.microsoft.com/office/drawing/2014/main" id="{7E73DAC9-B3FA-4F26-B122-37EDE296C4B9}"/>
                  </a:ext>
                </a:extLst>
              </p:cNvPr>
              <p:cNvCxnSpPr/>
              <p:nvPr/>
            </p:nvCxnSpPr>
            <p:spPr bwMode="auto">
              <a:xfrm>
                <a:off x="2712171" y="3808569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4" name="Connecteur droit 83">
                <a:extLst>
                  <a:ext uri="{FF2B5EF4-FFF2-40B4-BE49-F238E27FC236}">
                    <a16:creationId xmlns:a16="http://schemas.microsoft.com/office/drawing/2014/main" id="{127BA1AA-90E1-4413-86CB-9A5A3400AC54}"/>
                  </a:ext>
                </a:extLst>
              </p:cNvPr>
              <p:cNvCxnSpPr/>
              <p:nvPr/>
            </p:nvCxnSpPr>
            <p:spPr bwMode="auto">
              <a:xfrm>
                <a:off x="2710908" y="3595188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03802B75-17BA-43B9-8AFE-10FB982813C3}"/>
              </a:ext>
            </a:extLst>
          </p:cNvPr>
          <p:cNvGrpSpPr/>
          <p:nvPr/>
        </p:nvGrpSpPr>
        <p:grpSpPr>
          <a:xfrm>
            <a:off x="9540552" y="332656"/>
            <a:ext cx="1584176" cy="656018"/>
            <a:chOff x="6660232" y="958606"/>
            <a:chExt cx="1584176" cy="656018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DF852F5-5191-4AE3-A2E1-AE8446FCD7B6}"/>
                </a:ext>
              </a:extLst>
            </p:cNvPr>
            <p:cNvSpPr/>
            <p:nvPr/>
          </p:nvSpPr>
          <p:spPr bwMode="auto">
            <a:xfrm>
              <a:off x="6660232" y="958606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Détails…</a:t>
              </a: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66813D4-44CF-493A-837D-7413731F0DAA}"/>
                </a:ext>
              </a:extLst>
            </p:cNvPr>
            <p:cNvSpPr/>
            <p:nvPr/>
          </p:nvSpPr>
          <p:spPr bwMode="auto">
            <a:xfrm>
              <a:off x="7973465" y="1011322"/>
              <a:ext cx="216024" cy="216024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3F74373D-0CEC-409F-A719-7EDD12BBF0AF}"/>
              </a:ext>
            </a:extLst>
          </p:cNvPr>
          <p:cNvGrpSpPr/>
          <p:nvPr/>
        </p:nvGrpSpPr>
        <p:grpSpPr>
          <a:xfrm>
            <a:off x="9540552" y="5363988"/>
            <a:ext cx="1584176" cy="656018"/>
            <a:chOff x="4355977" y="5033008"/>
            <a:chExt cx="1584176" cy="656018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7C9ED8DD-006C-4B57-A34F-416FD8EEA5A5}"/>
                </a:ext>
              </a:extLst>
            </p:cNvPr>
            <p:cNvSpPr/>
            <p:nvPr/>
          </p:nvSpPr>
          <p:spPr bwMode="auto">
            <a:xfrm>
              <a:off x="4355977" y="5033008"/>
              <a:ext cx="1584176" cy="656018"/>
            </a:xfrm>
            <a:prstGeom prst="rect">
              <a:avLst/>
            </a:prstGeom>
            <a:solidFill>
              <a:srgbClr val="FEFDD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Traitemt</a:t>
              </a:r>
              <a:r>
                <a:rPr lang="fr-F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</a:p>
          </p:txBody>
        </p:sp>
        <p:sp>
          <p:nvSpPr>
            <p:cNvPr id="101" name="Chevron 107">
              <a:extLst>
                <a:ext uri="{FF2B5EF4-FFF2-40B4-BE49-F238E27FC236}">
                  <a16:creationId xmlns:a16="http://schemas.microsoft.com/office/drawing/2014/main" id="{76DEB71F-74F8-4698-A49F-59B1121E73BB}"/>
                </a:ext>
              </a:extLst>
            </p:cNvPr>
            <p:cNvSpPr/>
            <p:nvPr/>
          </p:nvSpPr>
          <p:spPr bwMode="auto">
            <a:xfrm>
              <a:off x="5673791" y="5135501"/>
              <a:ext cx="208991" cy="215943"/>
            </a:xfrm>
            <a:prstGeom prst="chevron">
              <a:avLst>
                <a:gd name="adj" fmla="val 37502"/>
              </a:avLst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424573"/>
      </p:ext>
    </p:extLst>
  </p:cSld>
  <p:clrMapOvr>
    <a:masterClrMapping/>
  </p:clrMapOvr>
</p:sld>
</file>

<file path=ppt/theme/theme1.xml><?xml version="1.0" encoding="utf-8"?>
<a:theme xmlns:a="http://schemas.openxmlformats.org/drawingml/2006/main" name="Angles droits">
  <a:themeElements>
    <a:clrScheme name="Angles droits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Angles droi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ngles droits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 droits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Designs\Angles droits.pot</Template>
  <TotalTime>24841</TotalTime>
  <Words>18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Angles droits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Diagramme de navigation</dc:title>
  <dc:creator>Philippe Brutus</dc:creator>
  <cp:lastModifiedBy>Philippe Brutus</cp:lastModifiedBy>
  <cp:revision>931</cp:revision>
  <cp:lastPrinted>2024-02-01T09:08:57Z</cp:lastPrinted>
  <dcterms:created xsi:type="dcterms:W3CDTF">2004-10-04T20:29:21Z</dcterms:created>
  <dcterms:modified xsi:type="dcterms:W3CDTF">2025-01-08T13:25:24Z</dcterms:modified>
</cp:coreProperties>
</file>