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3"/>
  </p:notesMasterIdLst>
  <p:handoutMasterIdLst>
    <p:handoutMasterId r:id="rId4"/>
  </p:handoutMasterIdLst>
  <p:sldIdLst>
    <p:sldId id="258" r:id="rId2"/>
  </p:sldIdLst>
  <p:sldSz cx="9144000" cy="5143500" type="screen16x9"/>
  <p:notesSz cx="6888163" cy="10020300"/>
  <p:custDataLst>
    <p:tags r:id="rId5"/>
  </p:custData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56" userDrawn="1">
          <p15:clr>
            <a:srgbClr val="A4A3A4"/>
          </p15:clr>
        </p15:guide>
        <p15:guide id="2" pos="120" userDrawn="1">
          <p15:clr>
            <a:srgbClr val="A4A3A4"/>
          </p15:clr>
        </p15:guide>
        <p15:guide id="3" pos="40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E"/>
    <a:srgbClr val="FFFFFF"/>
    <a:srgbClr val="3F7AB6"/>
    <a:srgbClr val="38567A"/>
    <a:srgbClr val="95A0B9"/>
    <a:srgbClr val="00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29" autoAdjust="0"/>
  </p:normalViewPr>
  <p:slideViewPr>
    <p:cSldViewPr snapToObjects="1" showGuides="1">
      <p:cViewPr varScale="1">
        <p:scale>
          <a:sx n="149" d="100"/>
          <a:sy n="149" d="100"/>
        </p:scale>
        <p:origin x="324"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Objects="1" showGuides="1">
      <p:cViewPr varScale="1">
        <p:scale>
          <a:sx n="74" d="100"/>
          <a:sy n="74" d="100"/>
        </p:scale>
        <p:origin x="4026" y="66"/>
      </p:cViewPr>
      <p:guideLst>
        <p:guide orient="horz" pos="3156"/>
        <p:guide pos="120"/>
        <p:guide pos="40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820908B-8317-49F2-9942-997C68A319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7072" y="251520"/>
            <a:ext cx="2382881" cy="355025"/>
          </a:xfrm>
          <a:prstGeom prst="rect">
            <a:avLst/>
          </a:prstGeom>
        </p:spPr>
      </p:pic>
      <p:sp>
        <p:nvSpPr>
          <p:cNvPr id="5" name="Foliennummernplatzhalter 1">
            <a:extLst>
              <a:ext uri="{FF2B5EF4-FFF2-40B4-BE49-F238E27FC236}">
                <a16:creationId xmlns:a16="http://schemas.microsoft.com/office/drawing/2014/main" id="{D112FFF1-A2FD-4D63-996C-D3CE163C6123}"/>
              </a:ext>
            </a:extLst>
          </p:cNvPr>
          <p:cNvSpPr>
            <a:spLocks noGrp="1"/>
          </p:cNvSpPr>
          <p:nvPr>
            <p:ph type="sldNum" sz="quarter" idx="3"/>
          </p:nvPr>
        </p:nvSpPr>
        <p:spPr>
          <a:xfrm>
            <a:off x="5721949" y="9670516"/>
            <a:ext cx="704295" cy="202363"/>
          </a:xfrm>
          <a:prstGeom prst="rect">
            <a:avLst/>
          </a:prstGeom>
        </p:spPr>
        <p:txBody>
          <a:bodyPr vert="horz" lIns="0" tIns="0" rIns="0" bIns="0" rtlCol="0" anchor="b"/>
          <a:lstStyle>
            <a:lvl1pPr algn="r">
              <a:defRPr sz="1200"/>
            </a:lvl1pPr>
          </a:lstStyle>
          <a:p>
            <a:r>
              <a:rPr lang="de-DE" dirty="0"/>
              <a:t> l </a:t>
            </a:r>
            <a:fld id="{E559B186-E8AF-4B83-83C3-B8551CB39F79}" type="slidenum">
              <a:rPr lang="de-DE" smtClean="0"/>
              <a:pPr/>
              <a:t>‹N°›</a:t>
            </a:fld>
            <a:endParaRPr lang="de-DE" dirty="0"/>
          </a:p>
        </p:txBody>
      </p:sp>
      <p:sp>
        <p:nvSpPr>
          <p:cNvPr id="6" name="Fußzeilenplatzhalter 2">
            <a:extLst>
              <a:ext uri="{FF2B5EF4-FFF2-40B4-BE49-F238E27FC236}">
                <a16:creationId xmlns:a16="http://schemas.microsoft.com/office/drawing/2014/main" id="{2421B73D-17D8-4220-A08F-0728E8EBFD3C}"/>
              </a:ext>
            </a:extLst>
          </p:cNvPr>
          <p:cNvSpPr>
            <a:spLocks noGrp="1"/>
          </p:cNvSpPr>
          <p:nvPr>
            <p:ph type="ftr" sz="quarter" idx="2"/>
          </p:nvPr>
        </p:nvSpPr>
        <p:spPr>
          <a:xfrm>
            <a:off x="2731954" y="9667980"/>
            <a:ext cx="2984500" cy="201600"/>
          </a:xfrm>
          <a:prstGeom prst="rect">
            <a:avLst/>
          </a:prstGeom>
        </p:spPr>
        <p:txBody>
          <a:bodyPr vert="horz" lIns="0" tIns="0" rIns="0" bIns="0" rtlCol="0" anchor="b"/>
          <a:lstStyle>
            <a:lvl1pPr algn="r">
              <a:defRPr sz="1200"/>
            </a:lvl1pPr>
          </a:lstStyle>
          <a:p>
            <a:endParaRPr lang="de-DE" dirty="0"/>
          </a:p>
        </p:txBody>
      </p:sp>
    </p:spTree>
    <p:extLst>
      <p:ext uri="{BB962C8B-B14F-4D97-AF65-F5344CB8AC3E}">
        <p14:creationId xmlns:p14="http://schemas.microsoft.com/office/powerpoint/2010/main" val="26450535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19745" y="903498"/>
            <a:ext cx="5843811" cy="3172743"/>
          </a:xfrm>
          <a:prstGeom prst="rect">
            <a:avLst/>
          </a:prstGeom>
          <a:noFill/>
          <a:ln w="12700">
            <a:solidFill>
              <a:schemeClr val="tx2"/>
            </a:solidFill>
          </a:ln>
        </p:spPr>
        <p:txBody>
          <a:bodyPr vert="horz" lIns="96616" tIns="48308" rIns="96616" bIns="48308" rtlCol="0" anchor="ctr"/>
          <a:lstStyle/>
          <a:p>
            <a:endParaRPr lang="en-US" dirty="0"/>
          </a:p>
        </p:txBody>
      </p:sp>
      <p:sp>
        <p:nvSpPr>
          <p:cNvPr id="9" name="Notizenplatzhalter 4">
            <a:extLst>
              <a:ext uri="{FF2B5EF4-FFF2-40B4-BE49-F238E27FC236}">
                <a16:creationId xmlns:a16="http://schemas.microsoft.com/office/drawing/2014/main" id="{1E173EF1-286D-4448-B40C-625C2BFC4BEF}"/>
              </a:ext>
            </a:extLst>
          </p:cNvPr>
          <p:cNvSpPr>
            <a:spLocks noGrp="1"/>
          </p:cNvSpPr>
          <p:nvPr>
            <p:ph type="body" sz="quarter" idx="3"/>
          </p:nvPr>
        </p:nvSpPr>
        <p:spPr>
          <a:xfrm>
            <a:off x="419746" y="5364088"/>
            <a:ext cx="5843810" cy="807913"/>
          </a:xfrm>
          <a:prstGeom prst="rect">
            <a:avLst/>
          </a:prstGeom>
        </p:spPr>
        <p:txBody>
          <a:bodyPr vert="horz" wrap="square" lIns="0" tIns="0" rIns="0" bIns="0" rtlCol="0">
            <a:spAutoFit/>
          </a:body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7" name="Foliennummernplatzhalter 1">
            <a:extLst>
              <a:ext uri="{FF2B5EF4-FFF2-40B4-BE49-F238E27FC236}">
                <a16:creationId xmlns:a16="http://schemas.microsoft.com/office/drawing/2014/main" id="{CCBC0975-2361-4621-A4DB-7EC5DBB4AF17}"/>
              </a:ext>
            </a:extLst>
          </p:cNvPr>
          <p:cNvSpPr>
            <a:spLocks noGrp="1"/>
          </p:cNvSpPr>
          <p:nvPr>
            <p:ph type="sldNum" sz="quarter" idx="5"/>
          </p:nvPr>
        </p:nvSpPr>
        <p:spPr>
          <a:xfrm>
            <a:off x="5990782" y="9670516"/>
            <a:ext cx="704295" cy="202363"/>
          </a:xfrm>
          <a:prstGeom prst="rect">
            <a:avLst/>
          </a:prstGeom>
        </p:spPr>
        <p:txBody>
          <a:bodyPr vert="horz" lIns="0" tIns="0" rIns="0" bIns="0" rtlCol="0" anchor="b"/>
          <a:lstStyle>
            <a:lvl1pPr algn="r">
              <a:defRPr sz="1200"/>
            </a:lvl1pPr>
          </a:lstStyle>
          <a:p>
            <a:r>
              <a:rPr lang="en-GB" dirty="0"/>
              <a:t> l </a:t>
            </a:r>
            <a:fld id="{E559B186-E8AF-4B83-83C3-B8551CB39F79}" type="slidenum">
              <a:rPr lang="en-GB" smtClean="0"/>
              <a:pPr/>
              <a:t>‹N°›</a:t>
            </a:fld>
            <a:endParaRPr lang="en-GB" dirty="0"/>
          </a:p>
        </p:txBody>
      </p:sp>
      <p:sp>
        <p:nvSpPr>
          <p:cNvPr id="8" name="Fußzeilenplatzhalter 2">
            <a:extLst>
              <a:ext uri="{FF2B5EF4-FFF2-40B4-BE49-F238E27FC236}">
                <a16:creationId xmlns:a16="http://schemas.microsoft.com/office/drawing/2014/main" id="{140E620B-F084-406A-9F00-F39668C86210}"/>
              </a:ext>
            </a:extLst>
          </p:cNvPr>
          <p:cNvSpPr>
            <a:spLocks noGrp="1"/>
          </p:cNvSpPr>
          <p:nvPr>
            <p:ph type="ftr" sz="quarter" idx="4"/>
          </p:nvPr>
        </p:nvSpPr>
        <p:spPr>
          <a:xfrm>
            <a:off x="3000787" y="9667980"/>
            <a:ext cx="2984500" cy="201600"/>
          </a:xfrm>
          <a:prstGeom prst="rect">
            <a:avLst/>
          </a:prstGeom>
        </p:spPr>
        <p:txBody>
          <a:bodyPr vert="horz" lIns="0" tIns="0" rIns="0" bIns="0" rtlCol="0" anchor="b"/>
          <a:lstStyle>
            <a:lvl1pPr algn="r">
              <a:defRPr sz="1200"/>
            </a:lvl1pPr>
          </a:lstStyle>
          <a:p>
            <a:endParaRPr lang="en-GB" dirty="0"/>
          </a:p>
        </p:txBody>
      </p:sp>
      <p:pic>
        <p:nvPicPr>
          <p:cNvPr id="10" name="Grafik 9">
            <a:extLst>
              <a:ext uri="{FF2B5EF4-FFF2-40B4-BE49-F238E27FC236}">
                <a16:creationId xmlns:a16="http://schemas.microsoft.com/office/drawing/2014/main" id="{16FAC657-160A-4C57-989B-E8387193202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6111" y="281362"/>
            <a:ext cx="2337445" cy="349200"/>
          </a:xfrm>
          <a:prstGeom prst="rect">
            <a:avLst/>
          </a:prstGeom>
        </p:spPr>
      </p:pic>
    </p:spTree>
    <p:extLst>
      <p:ext uri="{BB962C8B-B14F-4D97-AF65-F5344CB8AC3E}">
        <p14:creationId xmlns:p14="http://schemas.microsoft.com/office/powerpoint/2010/main" val="2566229614"/>
      </p:ext>
    </p:extLst>
  </p:cSld>
  <p:clrMap bg1="lt1" tx1="dk1" bg2="lt2" tx2="dk2" accent1="accent1" accent2="accent2" accent3="accent3" accent4="accent4" accent5="accent5" accent6="accent6" hlink="hlink" folHlink="folHlink"/>
  <p:hf hdr="0" dt="0"/>
  <p:notesStyle>
    <a:lvl1pPr marL="128588" indent="-128588" algn="l" defTabSz="685800" rtl="0" eaLnBrk="1" latinLnBrk="0" hangingPunct="1">
      <a:buClr>
        <a:srgbClr val="00457E"/>
      </a:buClr>
      <a:buSzPct val="115000"/>
      <a:buFont typeface="Wingdings 2" pitchFamily="18" charset="2"/>
      <a:buChar char="¡"/>
      <a:defRPr sz="1050" kern="1200">
        <a:solidFill>
          <a:schemeClr val="tx1"/>
        </a:solidFill>
        <a:latin typeface="+mn-lt"/>
        <a:ea typeface="+mn-ea"/>
        <a:cs typeface="+mn-cs"/>
      </a:defRPr>
    </a:lvl1pPr>
    <a:lvl2pPr marL="314325" indent="-171450" algn="l" defTabSz="685800" rtl="0" eaLnBrk="1" latinLnBrk="0" hangingPunct="1">
      <a:buClr>
        <a:srgbClr val="00457E"/>
      </a:buClr>
      <a:buSzPct val="115000"/>
      <a:buFont typeface="Arial" panose="020B0604020202020204" pitchFamily="34" charset="0"/>
      <a:buChar char="−"/>
      <a:defRPr lang="en-GB" sz="1050" kern="1200" dirty="0" err="1">
        <a:solidFill>
          <a:schemeClr val="tx1"/>
        </a:solidFill>
        <a:latin typeface="+mn-lt"/>
        <a:ea typeface="+mn-ea"/>
        <a:cs typeface="+mn-cs"/>
      </a:defRPr>
    </a:lvl2pPr>
    <a:lvl3pPr marL="401241" indent="-134541" algn="l" defTabSz="685800" rtl="0" eaLnBrk="1" latinLnBrk="0" hangingPunct="1">
      <a:buClr>
        <a:schemeClr val="tx2"/>
      </a:buClr>
      <a:buFont typeface="Arial" pitchFamily="34" charset="0"/>
      <a:buChar char="−"/>
      <a:defRPr sz="1050" kern="1200">
        <a:solidFill>
          <a:schemeClr val="tx1"/>
        </a:solidFill>
        <a:latin typeface="+mn-lt"/>
        <a:ea typeface="+mn-ea"/>
        <a:cs typeface="+mn-cs"/>
      </a:defRPr>
    </a:lvl3pPr>
    <a:lvl4pPr marL="560785" indent="-151210" algn="l" defTabSz="685800" rtl="0" eaLnBrk="1" latinLnBrk="0" hangingPunct="1">
      <a:buClr>
        <a:schemeClr val="tx2"/>
      </a:buClr>
      <a:buFont typeface="Arial" pitchFamily="34" charset="0"/>
      <a:buChar char="−"/>
      <a:defRPr sz="1050" kern="1200">
        <a:solidFill>
          <a:schemeClr val="tx1"/>
        </a:solidFill>
        <a:latin typeface="+mn-lt"/>
        <a:ea typeface="+mn-ea"/>
        <a:cs typeface="+mn-cs"/>
      </a:defRPr>
    </a:lvl4pPr>
    <a:lvl5pPr marL="729854" indent="-169069" algn="l" defTabSz="685800" rtl="0" eaLnBrk="1" latinLnBrk="0" hangingPunct="1">
      <a:buClr>
        <a:schemeClr val="tx2"/>
      </a:buClr>
      <a:buFont typeface="Arial" pitchFamily="34" charset="0"/>
      <a:buChar char="−"/>
      <a:defRPr sz="105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3.xml"/><Relationship Id="rId7" Type="http://schemas.openxmlformats.org/officeDocument/2006/relationships/image" Target="../media/image9.jpe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5.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10.jpeg"/><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27.xml"/><Relationship Id="rId7" Type="http://schemas.openxmlformats.org/officeDocument/2006/relationships/image" Target="../media/image4.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9.xml"/><Relationship Id="rId7" Type="http://schemas.openxmlformats.org/officeDocument/2006/relationships/image" Target="../media/image4.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31.xml"/><Relationship Id="rId7" Type="http://schemas.openxmlformats.org/officeDocument/2006/relationships/image" Target="../media/image4.png"/><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3.xml"/><Relationship Id="rId7" Type="http://schemas.openxmlformats.org/officeDocument/2006/relationships/image" Target="../media/image4.png"/><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tags" Target="../tags/tag35.xml"/><Relationship Id="rId7" Type="http://schemas.openxmlformats.org/officeDocument/2006/relationships/image" Target="../media/image4.png"/><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 Id="rId9"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xml"/><Relationship Id="rId7" Type="http://schemas.openxmlformats.org/officeDocument/2006/relationships/image" Target="../media/image5.jpe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xml"/><Relationship Id="rId7" Type="http://schemas.openxmlformats.org/officeDocument/2006/relationships/image" Target="../media/image6.jpe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9.xml"/><Relationship Id="rId7" Type="http://schemas.openxmlformats.org/officeDocument/2006/relationships/image" Target="../media/image7.jpe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1.xml"/><Relationship Id="rId7" Type="http://schemas.openxmlformats.org/officeDocument/2006/relationships/image" Target="../media/image8.jpe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Überschrift/Inhal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048D011C-C2B6-4F56-87E4-CF503185E313}"/>
              </a:ext>
            </a:extLst>
          </p:cNvPr>
          <p:cNvGraphicFramePr>
            <a:graphicFrameLocks noChangeAspect="1"/>
          </p:cNvGraphicFramePr>
          <p:nvPr userDrawn="1">
            <p:custDataLst>
              <p:tags r:id="rId2"/>
            </p:custDataLst>
            <p:extLst>
              <p:ext uri="{D42A27DB-BD31-4B8C-83A1-F6EECF244321}">
                <p14:modId xmlns:p14="http://schemas.microsoft.com/office/powerpoint/2010/main" val="452448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1502C8E6-B760-4ED7-96AF-18F8286EBB64}"/>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1" name="Textplatzhalter 3">
            <a:extLst>
              <a:ext uri="{FF2B5EF4-FFF2-40B4-BE49-F238E27FC236}">
                <a16:creationId xmlns:a16="http://schemas.microsoft.com/office/drawing/2014/main" id="{301C5284-6F6B-4D39-BD49-2B338AFC357C}"/>
              </a:ext>
            </a:extLst>
          </p:cNvPr>
          <p:cNvSpPr>
            <a:spLocks noGrp="1"/>
          </p:cNvSpPr>
          <p:nvPr>
            <p:ph type="body" sz="quarter" idx="17" hasCustomPrompt="1"/>
          </p:nvPr>
        </p:nvSpPr>
        <p:spPr>
          <a:xfrm>
            <a:off x="251249" y="1062113"/>
            <a:ext cx="8640000" cy="3525759"/>
          </a:xfrm>
          <a:prstGeom prst="rect">
            <a:avLst/>
          </a:prstGeom>
        </p:spPr>
        <p:txBody>
          <a:bodyPr/>
          <a:lstStyle>
            <a:lvl1pPr marL="177800" indent="-177800">
              <a:buSzPct val="100000"/>
              <a:buFont typeface="Wingdings 2" panose="05020102010507070707" pitchFamily="18" charset="2"/>
              <a:buChar char=""/>
              <a:defRPr/>
            </a:lvl1pPr>
            <a:lvl2pPr marL="361950" indent="-195263">
              <a:buFont typeface="Arial" panose="020B0604020202020204" pitchFamily="34" charset="0"/>
              <a:buChar char="−"/>
              <a:defRPr/>
            </a:lvl2pPr>
            <a:lvl3pPr marL="538163" indent="-176213">
              <a:buFont typeface="Arial" panose="020B0604020202020204" pitchFamily="34" charset="0"/>
              <a:buChar char="−"/>
              <a:defRPr/>
            </a:lvl3pPr>
            <a:lvl4pPr marL="715963" indent="-177800">
              <a:buFont typeface="Arial" panose="020B0604020202020204" pitchFamily="34" charset="0"/>
              <a:buChar char="−"/>
              <a:defRPr/>
            </a:lvl4pPr>
            <a:lvl5pPr marL="900113" indent="-184150">
              <a:buFont typeface="Arial" panose="020B0604020202020204" pitchFamily="34" charset="0"/>
              <a:buChar char="−"/>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ußzeilenplatzhalter 5">
            <a:extLst>
              <a:ext uri="{FF2B5EF4-FFF2-40B4-BE49-F238E27FC236}">
                <a16:creationId xmlns:a16="http://schemas.microsoft.com/office/drawing/2014/main" id="{91B2CAD4-FEB9-4C1E-A471-E3A3F9A1F3F5}"/>
              </a:ext>
            </a:extLst>
          </p:cNvPr>
          <p:cNvSpPr>
            <a:spLocks noGrp="1"/>
          </p:cNvSpPr>
          <p:nvPr>
            <p:ph type="ftr" sz="quarter" idx="3"/>
          </p:nvPr>
        </p:nvSpPr>
        <p:spPr>
          <a:xfrm>
            <a:off x="4644008" y="4932000"/>
            <a:ext cx="3933255" cy="144000"/>
          </a:xfrm>
          <a:prstGeom prst="rect">
            <a:avLst/>
          </a:prstGeom>
        </p:spPr>
        <p:txBody>
          <a:bodyPr vert="horz" lIns="0" tIns="0" rIns="0" bIns="0" rtlCol="0" anchor="ctr"/>
          <a:lstStyle>
            <a:lvl1pPr algn="r">
              <a:defRPr sz="800">
                <a:solidFill>
                  <a:schemeClr val="tx1"/>
                </a:solidFill>
              </a:defRPr>
            </a:lvl1pPr>
          </a:lstStyle>
          <a:p>
            <a:r>
              <a:rPr lang="en-GB" dirty="0"/>
              <a:t>department - month/year</a:t>
            </a:r>
          </a:p>
        </p:txBody>
      </p:sp>
      <p:sp>
        <p:nvSpPr>
          <p:cNvPr id="10" name="Foliennummernplatzhalter 6">
            <a:extLst>
              <a:ext uri="{FF2B5EF4-FFF2-40B4-BE49-F238E27FC236}">
                <a16:creationId xmlns:a16="http://schemas.microsoft.com/office/drawing/2014/main" id="{570C7D30-1B3D-4478-9E28-D826E7C79344}"/>
              </a:ext>
            </a:extLst>
          </p:cNvPr>
          <p:cNvSpPr>
            <a:spLocks noGrp="1"/>
          </p:cNvSpPr>
          <p:nvPr>
            <p:ph type="sldNum" sz="quarter" idx="4"/>
          </p:nvPr>
        </p:nvSpPr>
        <p:spPr>
          <a:xfrm>
            <a:off x="8605142" y="4932000"/>
            <a:ext cx="288033" cy="144000"/>
          </a:xfrm>
          <a:prstGeom prst="rect">
            <a:avLst/>
          </a:prstGeom>
        </p:spPr>
        <p:txBody>
          <a:bodyPr vert="horz" lIns="0" tIns="0" rIns="0" bIns="0" rtlCol="0" anchor="ctr"/>
          <a:lstStyle>
            <a:lvl1pPr algn="r">
              <a:defRPr sz="800">
                <a:solidFill>
                  <a:schemeClr val="tx1"/>
                </a:solidFill>
                <a:latin typeface="+mn-lt"/>
              </a:defRPr>
            </a:lvl1pPr>
          </a:lstStyle>
          <a:p>
            <a:r>
              <a:rPr lang="en-GB" dirty="0"/>
              <a:t>  </a:t>
            </a:r>
            <a:fld id="{32A3AFEB-C85B-47D1-BA73-3CD462239BF2}" type="slidenum">
              <a:rPr lang="en-GB" smtClean="0"/>
              <a:pPr/>
              <a:t>‹N°›</a:t>
            </a:fld>
            <a:endParaRPr lang="en-GB" dirty="0"/>
          </a:p>
        </p:txBody>
      </p:sp>
      <p:pic>
        <p:nvPicPr>
          <p:cNvPr id="12" name="Grafik 11">
            <a:extLst>
              <a:ext uri="{FF2B5EF4-FFF2-40B4-BE49-F238E27FC236}">
                <a16:creationId xmlns:a16="http://schemas.microsoft.com/office/drawing/2014/main" id="{D60E8770-3A29-47CB-B0CA-391F2C00C187}"/>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2000" y="4894868"/>
            <a:ext cx="1204852" cy="180000"/>
          </a:xfrm>
          <a:prstGeom prst="rect">
            <a:avLst/>
          </a:prstGeom>
        </p:spPr>
      </p:pic>
      <p:cxnSp>
        <p:nvCxnSpPr>
          <p:cNvPr id="13" name="Gerader Verbinder 12">
            <a:extLst>
              <a:ext uri="{FF2B5EF4-FFF2-40B4-BE49-F238E27FC236}">
                <a16:creationId xmlns:a16="http://schemas.microsoft.com/office/drawing/2014/main" id="{3123F4DF-29CB-4778-8BB2-4536C6771C5B}"/>
              </a:ext>
            </a:extLst>
          </p:cNvPr>
          <p:cNvCxnSpPr>
            <a:cxnSpLocks/>
          </p:cNvCxnSpPr>
          <p:nvPr userDrawn="1"/>
        </p:nvCxnSpPr>
        <p:spPr>
          <a:xfrm>
            <a:off x="-1208" y="48240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elplatzhalter 1">
            <a:extLst>
              <a:ext uri="{FF2B5EF4-FFF2-40B4-BE49-F238E27FC236}">
                <a16:creationId xmlns:a16="http://schemas.microsoft.com/office/drawing/2014/main" id="{2727E23C-1A20-47C8-995A-B66A63655752}"/>
              </a:ext>
            </a:extLst>
          </p:cNvPr>
          <p:cNvSpPr>
            <a:spLocks noGrp="1"/>
          </p:cNvSpPr>
          <p:nvPr>
            <p:ph type="title" hasCustomPrompt="1"/>
          </p:nvPr>
        </p:nvSpPr>
        <p:spPr>
          <a:xfrm>
            <a:off x="250827" y="446399"/>
            <a:ext cx="8640000" cy="543600"/>
          </a:xfrm>
          <a:prstGeom prst="rect">
            <a:avLst/>
          </a:prstGeom>
        </p:spPr>
        <p:txBody>
          <a:bodyPr vert="horz" wrap="square" lIns="0" tIns="0" rIns="0" bIns="0" rtlCol="0" anchor="t" anchorCtr="0">
            <a:noAutofit/>
          </a:bodyPr>
          <a:lstStyle>
            <a:lvl1pPr>
              <a:defRPr>
                <a:solidFill>
                  <a:schemeClr val="tx2"/>
                </a:solidFill>
              </a:defRPr>
            </a:lvl1pPr>
          </a:lstStyle>
          <a:p>
            <a:r>
              <a:rPr lang="en-GB" dirty="0"/>
              <a:t>Click to edit Tagline</a:t>
            </a:r>
          </a:p>
        </p:txBody>
      </p:sp>
      <p:sp>
        <p:nvSpPr>
          <p:cNvPr id="15" name="Textplatzhalter 11">
            <a:extLst>
              <a:ext uri="{FF2B5EF4-FFF2-40B4-BE49-F238E27FC236}">
                <a16:creationId xmlns:a16="http://schemas.microsoft.com/office/drawing/2014/main" id="{863E644A-A167-4513-B4DC-D52304DA2968}"/>
              </a:ext>
            </a:extLst>
          </p:cNvPr>
          <p:cNvSpPr>
            <a:spLocks noGrp="1"/>
          </p:cNvSpPr>
          <p:nvPr>
            <p:ph type="body" sz="quarter" idx="15" hasCustomPrompt="1"/>
          </p:nvPr>
        </p:nvSpPr>
        <p:spPr>
          <a:xfrm>
            <a:off x="251250" y="4644000"/>
            <a:ext cx="8640000" cy="144000"/>
          </a:xfrm>
          <a:prstGeom prst="rect">
            <a:avLst/>
          </a:prstGeom>
        </p:spPr>
        <p:txBody>
          <a:bodyPr lIns="0" tIns="0" rIns="0" bIns="0" anchor="ctr" anchorCtr="0"/>
          <a:lstStyle>
            <a:lvl1pPr marL="0" indent="0">
              <a:spcBef>
                <a:spcPts val="0"/>
              </a:spcBef>
              <a:buFont typeface="Arial" panose="020B0604020202020204" pitchFamily="34" charset="0"/>
              <a:buNone/>
              <a:tabLst>
                <a:tab pos="331193" algn="l"/>
                <a:tab pos="662387" algn="l"/>
                <a:tab pos="993581" algn="l"/>
              </a:tabLst>
              <a:defRPr sz="800"/>
            </a:lvl1pPr>
            <a:lvl2pPr marL="165597" indent="0">
              <a:buFontTx/>
              <a:buNone/>
              <a:defRPr sz="1108"/>
            </a:lvl2pPr>
            <a:lvl3pPr marL="331193" indent="0">
              <a:buFontTx/>
              <a:buNone/>
              <a:defRPr sz="1108"/>
            </a:lvl3pPr>
            <a:lvl4pPr marL="512910" indent="0">
              <a:buFontTx/>
              <a:buNone/>
              <a:defRPr sz="1108"/>
            </a:lvl4pPr>
            <a:lvl5pPr marL="662387" indent="0">
              <a:buFontTx/>
              <a:buNone/>
              <a:defRPr sz="1108"/>
            </a:lvl5pPr>
          </a:lstStyle>
          <a:p>
            <a:pPr lvl="0"/>
            <a:r>
              <a:rPr lang="de-DE" dirty="0" err="1"/>
              <a:t>footnotes</a:t>
            </a:r>
            <a:r>
              <a:rPr lang="de-DE" dirty="0"/>
              <a:t>/</a:t>
            </a:r>
            <a:r>
              <a:rPr lang="de-DE" dirty="0" err="1"/>
              <a:t>notes</a:t>
            </a:r>
            <a:r>
              <a:rPr lang="de-DE" dirty="0"/>
              <a:t>/source</a:t>
            </a:r>
          </a:p>
        </p:txBody>
      </p:sp>
    </p:spTree>
    <p:extLst>
      <p:ext uri="{BB962C8B-B14F-4D97-AF65-F5344CB8AC3E}">
        <p14:creationId xmlns:p14="http://schemas.microsoft.com/office/powerpoint/2010/main" val="376999689"/>
      </p:ext>
    </p:extLst>
  </p:cSld>
  <p:clrMapOvr>
    <a:masterClrMapping/>
  </p:clrMapOvr>
  <p:transition spd="med">
    <p:fade/>
  </p:transition>
  <p:extLst>
    <p:ext uri="{DCECCB84-F9BA-43D5-87BE-67443E8EF086}">
      <p15:sldGuideLst xmlns:p15="http://schemas.microsoft.com/office/powerpoint/2012/main">
        <p15:guide id="1" pos="158" userDrawn="1">
          <p15:clr>
            <a:srgbClr val="FBAE40"/>
          </p15:clr>
        </p15:guide>
        <p15:guide id="2" pos="5602" userDrawn="1">
          <p15:clr>
            <a:srgbClr val="FBAE40"/>
          </p15:clr>
        </p15:guide>
        <p15:guide id="3" orient="horz" pos="280" userDrawn="1">
          <p15:clr>
            <a:srgbClr val="FBAE40"/>
          </p15:clr>
        </p15:guide>
        <p15:guide id="4" orient="horz" pos="3024" userDrawn="1">
          <p15:clr>
            <a:srgbClr val="FBAE40"/>
          </p15:clr>
        </p15:guide>
        <p15:guide id="5" orient="horz" pos="667" userDrawn="1">
          <p15:clr>
            <a:srgbClr val="FBAE40"/>
          </p15:clr>
        </p15:guide>
        <p15:guide id="6" orient="horz" pos="28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VS_Title_01">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097A8091-C6AA-42CC-8363-2C8D37E62FC8}"/>
              </a:ext>
            </a:extLst>
          </p:cNvPr>
          <p:cNvGraphicFramePr>
            <a:graphicFrameLocks noChangeAspect="1"/>
          </p:cNvGraphicFramePr>
          <p:nvPr userDrawn="1">
            <p:custDataLst>
              <p:tags r:id="rId2"/>
            </p:custDataLst>
            <p:extLst>
              <p:ext uri="{D42A27DB-BD31-4B8C-83A1-F6EECF244321}">
                <p14:modId xmlns:p14="http://schemas.microsoft.com/office/powerpoint/2010/main" val="873483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DBA868C-F77F-416F-B359-108099E296DF}"/>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10" name="Grafik 9">
            <a:extLst>
              <a:ext uri="{FF2B5EF4-FFF2-40B4-BE49-F238E27FC236}">
                <a16:creationId xmlns:a16="http://schemas.microsoft.com/office/drawing/2014/main" id="{13E34583-0F94-41EB-B54D-5051926D4ABA}"/>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4752000" y="1202400"/>
            <a:ext cx="3802909" cy="2721600"/>
          </a:xfrm>
          <a:prstGeom prst="rect">
            <a:avLst/>
          </a:prstGeom>
        </p:spPr>
      </p:pic>
      <p:pic>
        <p:nvPicPr>
          <p:cNvPr id="8" name="Grafik 7">
            <a:extLst>
              <a:ext uri="{FF2B5EF4-FFF2-40B4-BE49-F238E27FC236}">
                <a16:creationId xmlns:a16="http://schemas.microsoft.com/office/drawing/2014/main" id="{9C45E67F-3AEC-4643-9B32-684B537AB9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26006" y="1079170"/>
            <a:ext cx="4050450" cy="370326"/>
          </a:xfrm>
          <a:prstGeom prst="rect">
            <a:avLst/>
          </a:prstGeom>
        </p:spPr>
      </p:pic>
      <p:pic>
        <p:nvPicPr>
          <p:cNvPr id="9" name="Grafik 8">
            <a:extLst>
              <a:ext uri="{FF2B5EF4-FFF2-40B4-BE49-F238E27FC236}">
                <a16:creationId xmlns:a16="http://schemas.microsoft.com/office/drawing/2014/main" id="{98F5B446-1750-4C5E-B168-DE642647027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sp>
        <p:nvSpPr>
          <p:cNvPr id="13" name="Titel 24">
            <a:extLst>
              <a:ext uri="{FF2B5EF4-FFF2-40B4-BE49-F238E27FC236}">
                <a16:creationId xmlns:a16="http://schemas.microsoft.com/office/drawing/2014/main" id="{C5EDBC48-C2EF-495A-BC6B-E58A9EDB483D}"/>
              </a:ext>
            </a:extLst>
          </p:cNvPr>
          <p:cNvSpPr>
            <a:spLocks noGrp="1"/>
          </p:cNvSpPr>
          <p:nvPr>
            <p:ph type="title" hasCustomPrompt="1"/>
          </p:nvPr>
        </p:nvSpPr>
        <p:spPr>
          <a:xfrm>
            <a:off x="250826" y="1059582"/>
            <a:ext cx="4160076" cy="553998"/>
          </a:xfrm>
        </p:spPr>
        <p:txBody>
          <a:bodyPr/>
          <a:lstStyle>
            <a:lvl1pPr>
              <a:defRPr sz="1800" b="1" i="0">
                <a:solidFill>
                  <a:schemeClr val="tx2"/>
                </a:solidFill>
              </a:defRPr>
            </a:lvl1pPr>
          </a:lstStyle>
          <a:p>
            <a:r>
              <a:rPr lang="en-GB" dirty="0"/>
              <a:t>Click to edit Title</a:t>
            </a:r>
          </a:p>
        </p:txBody>
      </p:sp>
      <p:pic>
        <p:nvPicPr>
          <p:cNvPr id="11" name="Grafik 10">
            <a:extLst>
              <a:ext uri="{FF2B5EF4-FFF2-40B4-BE49-F238E27FC236}">
                <a16:creationId xmlns:a16="http://schemas.microsoft.com/office/drawing/2014/main" id="{35B3DEC2-9684-4407-977D-40365099D2EE}"/>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35" y="455962"/>
            <a:ext cx="2337445" cy="349200"/>
          </a:xfrm>
          <a:prstGeom prst="rect">
            <a:avLst/>
          </a:prstGeom>
        </p:spPr>
      </p:pic>
      <p:sp>
        <p:nvSpPr>
          <p:cNvPr id="12" name="Untertitel 2">
            <a:extLst>
              <a:ext uri="{FF2B5EF4-FFF2-40B4-BE49-F238E27FC236}">
                <a16:creationId xmlns:a16="http://schemas.microsoft.com/office/drawing/2014/main" id="{59DEEBA8-D80E-4CC9-9720-F83B4CAFAD23}"/>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
        <p:nvSpPr>
          <p:cNvPr id="17" name="Textplatzhalter 2">
            <a:extLst>
              <a:ext uri="{FF2B5EF4-FFF2-40B4-BE49-F238E27FC236}">
                <a16:creationId xmlns:a16="http://schemas.microsoft.com/office/drawing/2014/main" id="{C3023281-DE91-4FF2-B711-894C65A2C956}"/>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15825939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VS_Title_02">
    <p:spTree>
      <p:nvGrpSpPr>
        <p:cNvPr id="1" name=""/>
        <p:cNvGrpSpPr/>
        <p:nvPr/>
      </p:nvGrpSpPr>
      <p:grpSpPr>
        <a:xfrm>
          <a:off x="0" y="0"/>
          <a:ext cx="0" cy="0"/>
          <a:chOff x="0" y="0"/>
          <a:chExt cx="0" cy="0"/>
        </a:xfrm>
      </p:grpSpPr>
      <p:pic>
        <p:nvPicPr>
          <p:cNvPr id="10" name="Bildplatzhalter 12">
            <a:extLst>
              <a:ext uri="{FF2B5EF4-FFF2-40B4-BE49-F238E27FC236}">
                <a16:creationId xmlns:a16="http://schemas.microsoft.com/office/drawing/2014/main" id="{D2EF12FA-A6CE-4462-9CCF-87842B02C97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752000" y="1203325"/>
            <a:ext cx="3802908" cy="2721600"/>
          </a:xfrm>
          <a:prstGeom prst="rect">
            <a:avLst/>
          </a:prstGeom>
        </p:spPr>
      </p:pic>
      <p:graphicFrame>
        <p:nvGraphicFramePr>
          <p:cNvPr id="3" name="Objekt 2" hidden="1">
            <a:extLst>
              <a:ext uri="{FF2B5EF4-FFF2-40B4-BE49-F238E27FC236}">
                <a16:creationId xmlns:a16="http://schemas.microsoft.com/office/drawing/2014/main" id="{D754F8E0-27CA-495C-8845-295CA4DF4A69}"/>
              </a:ext>
            </a:extLst>
          </p:cNvPr>
          <p:cNvGraphicFramePr>
            <a:graphicFrameLocks noChangeAspect="1"/>
          </p:cNvGraphicFramePr>
          <p:nvPr userDrawn="1">
            <p:custDataLst>
              <p:tags r:id="rId2"/>
            </p:custDataLst>
            <p:extLst>
              <p:ext uri="{D42A27DB-BD31-4B8C-83A1-F6EECF244321}">
                <p14:modId xmlns:p14="http://schemas.microsoft.com/office/powerpoint/2010/main" val="181812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Diapositive think-cell" r:id="rId6" imgW="383" imgH="384" progId="TCLayout.ActiveDocument.1">
                  <p:embed/>
                </p:oleObj>
              </mc:Choice>
              <mc:Fallback>
                <p:oleObj name="Diapositive think-cell"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3DCE3A6-CA0B-4F29-8E6B-F10C83730C25}"/>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8" name="Grafik 7">
            <a:extLst>
              <a:ext uri="{FF2B5EF4-FFF2-40B4-BE49-F238E27FC236}">
                <a16:creationId xmlns:a16="http://schemas.microsoft.com/office/drawing/2014/main" id="{111AA3C6-95CA-4391-9A13-546766CFEAF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26006" y="1079170"/>
            <a:ext cx="4050450" cy="370326"/>
          </a:xfrm>
          <a:prstGeom prst="rect">
            <a:avLst/>
          </a:prstGeom>
        </p:spPr>
      </p:pic>
      <p:pic>
        <p:nvPicPr>
          <p:cNvPr id="9" name="Grafik 8">
            <a:extLst>
              <a:ext uri="{FF2B5EF4-FFF2-40B4-BE49-F238E27FC236}">
                <a16:creationId xmlns:a16="http://schemas.microsoft.com/office/drawing/2014/main" id="{38D4F8D1-AA67-44DC-855E-BDAEB086582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sp>
        <p:nvSpPr>
          <p:cNvPr id="14" name="Titel 24">
            <a:extLst>
              <a:ext uri="{FF2B5EF4-FFF2-40B4-BE49-F238E27FC236}">
                <a16:creationId xmlns:a16="http://schemas.microsoft.com/office/drawing/2014/main" id="{17C4E002-75BD-42AA-A6DF-EDAE0A1703A4}"/>
              </a:ext>
            </a:extLst>
          </p:cNvPr>
          <p:cNvSpPr>
            <a:spLocks noGrp="1"/>
          </p:cNvSpPr>
          <p:nvPr>
            <p:ph type="title" hasCustomPrompt="1"/>
          </p:nvPr>
        </p:nvSpPr>
        <p:spPr>
          <a:xfrm>
            <a:off x="250826" y="1059582"/>
            <a:ext cx="4160076" cy="553998"/>
          </a:xfrm>
        </p:spPr>
        <p:txBody>
          <a:bodyPr/>
          <a:lstStyle>
            <a:lvl1pPr>
              <a:defRPr sz="1800" b="1" i="0">
                <a:solidFill>
                  <a:schemeClr val="tx2"/>
                </a:solidFill>
              </a:defRPr>
            </a:lvl1pPr>
          </a:lstStyle>
          <a:p>
            <a:r>
              <a:rPr lang="en-GB" dirty="0"/>
              <a:t>Click to edit Title</a:t>
            </a:r>
          </a:p>
        </p:txBody>
      </p:sp>
      <p:pic>
        <p:nvPicPr>
          <p:cNvPr id="11" name="Grafik 10">
            <a:extLst>
              <a:ext uri="{FF2B5EF4-FFF2-40B4-BE49-F238E27FC236}">
                <a16:creationId xmlns:a16="http://schemas.microsoft.com/office/drawing/2014/main" id="{F09C9D4F-BCE3-4340-A604-37CF16DE71F4}"/>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35" y="455962"/>
            <a:ext cx="2337445" cy="349200"/>
          </a:xfrm>
          <a:prstGeom prst="rect">
            <a:avLst/>
          </a:prstGeom>
        </p:spPr>
      </p:pic>
      <p:sp>
        <p:nvSpPr>
          <p:cNvPr id="12" name="Untertitel 2">
            <a:extLst>
              <a:ext uri="{FF2B5EF4-FFF2-40B4-BE49-F238E27FC236}">
                <a16:creationId xmlns:a16="http://schemas.microsoft.com/office/drawing/2014/main" id="{6FB0BA43-8454-4F1A-9710-207E9D06801E}"/>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
        <p:nvSpPr>
          <p:cNvPr id="17" name="Textplatzhalter 2">
            <a:extLst>
              <a:ext uri="{FF2B5EF4-FFF2-40B4-BE49-F238E27FC236}">
                <a16:creationId xmlns:a16="http://schemas.microsoft.com/office/drawing/2014/main" id="{3FD268F7-2500-4398-9ED7-6EC945592FBF}"/>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7467391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VS_Title_03">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B345389-4032-48E8-B455-D8F4BC162E17}"/>
              </a:ext>
            </a:extLst>
          </p:cNvPr>
          <p:cNvGraphicFramePr>
            <a:graphicFrameLocks noChangeAspect="1"/>
          </p:cNvGraphicFramePr>
          <p:nvPr userDrawn="1">
            <p:custDataLst>
              <p:tags r:id="rId2"/>
            </p:custDataLst>
            <p:extLst>
              <p:ext uri="{D42A27DB-BD31-4B8C-83A1-F6EECF244321}">
                <p14:modId xmlns:p14="http://schemas.microsoft.com/office/powerpoint/2010/main" val="2864858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A681931-781E-4138-8145-69241A4CF75A}"/>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8" name="Grafik 7">
            <a:extLst>
              <a:ext uri="{FF2B5EF4-FFF2-40B4-BE49-F238E27FC236}">
                <a16:creationId xmlns:a16="http://schemas.microsoft.com/office/drawing/2014/main" id="{9470ED99-F25E-4E33-8AF9-3FA539845B0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26006" y="1079170"/>
            <a:ext cx="4050450" cy="370326"/>
          </a:xfrm>
          <a:prstGeom prst="rect">
            <a:avLst/>
          </a:prstGeom>
        </p:spPr>
      </p:pic>
      <p:pic>
        <p:nvPicPr>
          <p:cNvPr id="9" name="Grafik 8">
            <a:extLst>
              <a:ext uri="{FF2B5EF4-FFF2-40B4-BE49-F238E27FC236}">
                <a16:creationId xmlns:a16="http://schemas.microsoft.com/office/drawing/2014/main" id="{3CD11D89-B9F8-4894-9CB0-07FD670F1F6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sp>
        <p:nvSpPr>
          <p:cNvPr id="14" name="Titel 24">
            <a:extLst>
              <a:ext uri="{FF2B5EF4-FFF2-40B4-BE49-F238E27FC236}">
                <a16:creationId xmlns:a16="http://schemas.microsoft.com/office/drawing/2014/main" id="{3A995769-587B-44E2-81DB-6B5253B77A79}"/>
              </a:ext>
            </a:extLst>
          </p:cNvPr>
          <p:cNvSpPr>
            <a:spLocks noGrp="1"/>
          </p:cNvSpPr>
          <p:nvPr>
            <p:ph type="title" hasCustomPrompt="1"/>
          </p:nvPr>
        </p:nvSpPr>
        <p:spPr>
          <a:xfrm>
            <a:off x="250826" y="1059582"/>
            <a:ext cx="4160076" cy="553998"/>
          </a:xfrm>
        </p:spPr>
        <p:txBody>
          <a:bodyPr/>
          <a:lstStyle>
            <a:lvl1pPr>
              <a:defRPr sz="1800" b="1" i="0">
                <a:solidFill>
                  <a:schemeClr val="tx2"/>
                </a:solidFill>
              </a:defRPr>
            </a:lvl1pPr>
          </a:lstStyle>
          <a:p>
            <a:r>
              <a:rPr lang="en-GB" dirty="0"/>
              <a:t>Click to edit Title</a:t>
            </a:r>
          </a:p>
        </p:txBody>
      </p:sp>
      <p:pic>
        <p:nvPicPr>
          <p:cNvPr id="10" name="Grafik 9">
            <a:extLst>
              <a:ext uri="{FF2B5EF4-FFF2-40B4-BE49-F238E27FC236}">
                <a16:creationId xmlns:a16="http://schemas.microsoft.com/office/drawing/2014/main" id="{E2E81902-F791-49EB-A7E5-73036DE6949B}"/>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5215"/>
          <a:stretch/>
        </p:blipFill>
        <p:spPr>
          <a:xfrm>
            <a:off x="4748400" y="1198800"/>
            <a:ext cx="3805200" cy="2714400"/>
          </a:xfrm>
          <a:prstGeom prst="rect">
            <a:avLst/>
          </a:prstGeom>
        </p:spPr>
      </p:pic>
      <p:pic>
        <p:nvPicPr>
          <p:cNvPr id="11" name="Grafik 10">
            <a:extLst>
              <a:ext uri="{FF2B5EF4-FFF2-40B4-BE49-F238E27FC236}">
                <a16:creationId xmlns:a16="http://schemas.microsoft.com/office/drawing/2014/main" id="{867DC84A-DF85-43A2-8140-AF6015BCE386}"/>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35" y="455962"/>
            <a:ext cx="2337445" cy="349200"/>
          </a:xfrm>
          <a:prstGeom prst="rect">
            <a:avLst/>
          </a:prstGeom>
        </p:spPr>
      </p:pic>
      <p:sp>
        <p:nvSpPr>
          <p:cNvPr id="12" name="Untertitel 2">
            <a:extLst>
              <a:ext uri="{FF2B5EF4-FFF2-40B4-BE49-F238E27FC236}">
                <a16:creationId xmlns:a16="http://schemas.microsoft.com/office/drawing/2014/main" id="{D1549C9F-A131-49C3-8B18-7897D0408C34}"/>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
        <p:nvSpPr>
          <p:cNvPr id="17" name="Textplatzhalter 2">
            <a:extLst>
              <a:ext uri="{FF2B5EF4-FFF2-40B4-BE49-F238E27FC236}">
                <a16:creationId xmlns:a16="http://schemas.microsoft.com/office/drawing/2014/main" id="{29C05374-63D6-4100-A9E1-2542A90C9B0E}"/>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264118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VS_Title_01">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BB0DCB8-F297-4005-8ECB-3D4755B4D21C}"/>
              </a:ext>
            </a:extLst>
          </p:cNvPr>
          <p:cNvGraphicFramePr>
            <a:graphicFrameLocks noChangeAspect="1"/>
          </p:cNvGraphicFramePr>
          <p:nvPr userDrawn="1">
            <p:custDataLst>
              <p:tags r:id="rId2"/>
            </p:custDataLst>
            <p:extLst>
              <p:ext uri="{D42A27DB-BD31-4B8C-83A1-F6EECF244321}">
                <p14:modId xmlns:p14="http://schemas.microsoft.com/office/powerpoint/2010/main" val="2915488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07093CE6-BE4D-4F8D-8BDA-07AD0546E50B}"/>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8" name="Grafik 7">
            <a:extLst>
              <a:ext uri="{FF2B5EF4-FFF2-40B4-BE49-F238E27FC236}">
                <a16:creationId xmlns:a16="http://schemas.microsoft.com/office/drawing/2014/main" id="{98547929-B32C-44A4-A92F-0843B69490B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26006" y="1079170"/>
            <a:ext cx="4050450" cy="370326"/>
          </a:xfrm>
          <a:prstGeom prst="rect">
            <a:avLst/>
          </a:prstGeom>
        </p:spPr>
      </p:pic>
      <p:pic>
        <p:nvPicPr>
          <p:cNvPr id="9" name="Grafik 8">
            <a:extLst>
              <a:ext uri="{FF2B5EF4-FFF2-40B4-BE49-F238E27FC236}">
                <a16:creationId xmlns:a16="http://schemas.microsoft.com/office/drawing/2014/main" id="{3012995A-3447-4A2B-9A8F-005F380A376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sp>
        <p:nvSpPr>
          <p:cNvPr id="14" name="Titel 24">
            <a:extLst>
              <a:ext uri="{FF2B5EF4-FFF2-40B4-BE49-F238E27FC236}">
                <a16:creationId xmlns:a16="http://schemas.microsoft.com/office/drawing/2014/main" id="{D27B1745-90C4-4A4B-ADC9-1E4DFFB7DCB5}"/>
              </a:ext>
            </a:extLst>
          </p:cNvPr>
          <p:cNvSpPr>
            <a:spLocks noGrp="1"/>
          </p:cNvSpPr>
          <p:nvPr>
            <p:ph type="title" hasCustomPrompt="1"/>
          </p:nvPr>
        </p:nvSpPr>
        <p:spPr>
          <a:xfrm>
            <a:off x="250826" y="1059582"/>
            <a:ext cx="4160076" cy="553998"/>
          </a:xfrm>
        </p:spPr>
        <p:txBody>
          <a:bodyPr/>
          <a:lstStyle>
            <a:lvl1pPr>
              <a:defRPr sz="1800" b="1" i="0">
                <a:solidFill>
                  <a:schemeClr val="tx2"/>
                </a:solidFill>
              </a:defRPr>
            </a:lvl1pPr>
          </a:lstStyle>
          <a:p>
            <a:r>
              <a:rPr lang="en-GB" dirty="0"/>
              <a:t>Click to edit Title</a:t>
            </a:r>
          </a:p>
        </p:txBody>
      </p:sp>
      <p:pic>
        <p:nvPicPr>
          <p:cNvPr id="10" name="Bildplatzhalter 7">
            <a:extLst>
              <a:ext uri="{FF2B5EF4-FFF2-40B4-BE49-F238E27FC236}">
                <a16:creationId xmlns:a16="http://schemas.microsoft.com/office/drawing/2014/main" id="{EF891548-8D66-4AAD-A8A4-C0334E325BD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l="3025" r="3025"/>
          <a:stretch>
            <a:fillRect/>
          </a:stretch>
        </p:blipFill>
        <p:spPr>
          <a:xfrm>
            <a:off x="4750327" y="1198800"/>
            <a:ext cx="3805200" cy="2714400"/>
          </a:xfrm>
          <a:prstGeom prst="rect">
            <a:avLst/>
          </a:prstGeom>
        </p:spPr>
      </p:pic>
      <p:pic>
        <p:nvPicPr>
          <p:cNvPr id="11" name="Grafik 10">
            <a:extLst>
              <a:ext uri="{FF2B5EF4-FFF2-40B4-BE49-F238E27FC236}">
                <a16:creationId xmlns:a16="http://schemas.microsoft.com/office/drawing/2014/main" id="{E3E4F9AC-143D-43A4-89DB-14DE59FCDAB1}"/>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35" y="455962"/>
            <a:ext cx="2337445" cy="349200"/>
          </a:xfrm>
          <a:prstGeom prst="rect">
            <a:avLst/>
          </a:prstGeom>
        </p:spPr>
      </p:pic>
      <p:sp>
        <p:nvSpPr>
          <p:cNvPr id="12" name="Untertitel 2">
            <a:extLst>
              <a:ext uri="{FF2B5EF4-FFF2-40B4-BE49-F238E27FC236}">
                <a16:creationId xmlns:a16="http://schemas.microsoft.com/office/drawing/2014/main" id="{1AB50BFB-EACA-44F9-89A3-9DD5383EBA78}"/>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
        <p:nvSpPr>
          <p:cNvPr id="17" name="Textplatzhalter 2">
            <a:extLst>
              <a:ext uri="{FF2B5EF4-FFF2-40B4-BE49-F238E27FC236}">
                <a16:creationId xmlns:a16="http://schemas.microsoft.com/office/drawing/2014/main" id="{549C2804-0CCB-49C2-89A9-E0334E7DD9E9}"/>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332935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VS_Title_02">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8BB07FF-7082-4482-9E97-CFE482DCA74E}"/>
              </a:ext>
            </a:extLst>
          </p:cNvPr>
          <p:cNvGraphicFramePr>
            <a:graphicFrameLocks noChangeAspect="1"/>
          </p:cNvGraphicFramePr>
          <p:nvPr userDrawn="1">
            <p:custDataLst>
              <p:tags r:id="rId2"/>
            </p:custDataLst>
            <p:extLst>
              <p:ext uri="{D42A27DB-BD31-4B8C-83A1-F6EECF244321}">
                <p14:modId xmlns:p14="http://schemas.microsoft.com/office/powerpoint/2010/main" val="3679136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0C899D8-BA76-4A48-9B07-547100BA6982}"/>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8" name="Grafik 7">
            <a:extLst>
              <a:ext uri="{FF2B5EF4-FFF2-40B4-BE49-F238E27FC236}">
                <a16:creationId xmlns:a16="http://schemas.microsoft.com/office/drawing/2014/main" id="{98547929-B32C-44A4-A92F-0843B69490B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26006" y="1079170"/>
            <a:ext cx="4050450" cy="370326"/>
          </a:xfrm>
          <a:prstGeom prst="rect">
            <a:avLst/>
          </a:prstGeom>
        </p:spPr>
      </p:pic>
      <p:pic>
        <p:nvPicPr>
          <p:cNvPr id="9" name="Grafik 8">
            <a:extLst>
              <a:ext uri="{FF2B5EF4-FFF2-40B4-BE49-F238E27FC236}">
                <a16:creationId xmlns:a16="http://schemas.microsoft.com/office/drawing/2014/main" id="{3012995A-3447-4A2B-9A8F-005F380A376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sp>
        <p:nvSpPr>
          <p:cNvPr id="14" name="Titel 24">
            <a:extLst>
              <a:ext uri="{FF2B5EF4-FFF2-40B4-BE49-F238E27FC236}">
                <a16:creationId xmlns:a16="http://schemas.microsoft.com/office/drawing/2014/main" id="{D27B1745-90C4-4A4B-ADC9-1E4DFFB7DCB5}"/>
              </a:ext>
            </a:extLst>
          </p:cNvPr>
          <p:cNvSpPr>
            <a:spLocks noGrp="1"/>
          </p:cNvSpPr>
          <p:nvPr>
            <p:ph type="title" hasCustomPrompt="1"/>
          </p:nvPr>
        </p:nvSpPr>
        <p:spPr>
          <a:xfrm>
            <a:off x="250826" y="1059582"/>
            <a:ext cx="4160076" cy="553998"/>
          </a:xfrm>
        </p:spPr>
        <p:txBody>
          <a:bodyPr/>
          <a:lstStyle>
            <a:lvl1pPr>
              <a:defRPr sz="1800" b="1" i="0">
                <a:solidFill>
                  <a:schemeClr val="tx2"/>
                </a:solidFill>
              </a:defRPr>
            </a:lvl1pPr>
          </a:lstStyle>
          <a:p>
            <a:r>
              <a:rPr lang="en-GB" dirty="0"/>
              <a:t>Click to edit Title</a:t>
            </a:r>
          </a:p>
        </p:txBody>
      </p:sp>
      <p:pic>
        <p:nvPicPr>
          <p:cNvPr id="10" name="Bildplatzhalter 8">
            <a:extLst>
              <a:ext uri="{FF2B5EF4-FFF2-40B4-BE49-F238E27FC236}">
                <a16:creationId xmlns:a16="http://schemas.microsoft.com/office/drawing/2014/main" id="{DA58229E-4F8A-4EFC-8E11-837A811C15F4}"/>
              </a:ext>
            </a:extLst>
          </p:cNvPr>
          <p:cNvPicPr>
            <a:picLocks noChangeAspect="1"/>
          </p:cNvPicPr>
          <p:nvPr userDrawn="1"/>
        </p:nvPicPr>
        <p:blipFill>
          <a:blip r:embed="rId8">
            <a:extLst>
              <a:ext uri="{28A0092B-C50C-407E-A947-70E740481C1C}">
                <a14:useLocalDpi xmlns:a14="http://schemas.microsoft.com/office/drawing/2010/main" val="0"/>
              </a:ext>
            </a:extLst>
          </a:blip>
          <a:srcRect l="2982" r="2982"/>
          <a:stretch>
            <a:fillRect/>
          </a:stretch>
        </p:blipFill>
        <p:spPr>
          <a:xfrm>
            <a:off x="4748400" y="1203325"/>
            <a:ext cx="3805200" cy="2714400"/>
          </a:xfrm>
          <a:prstGeom prst="rect">
            <a:avLst/>
          </a:prstGeom>
        </p:spPr>
      </p:pic>
      <p:pic>
        <p:nvPicPr>
          <p:cNvPr id="11" name="Grafik 10">
            <a:extLst>
              <a:ext uri="{FF2B5EF4-FFF2-40B4-BE49-F238E27FC236}">
                <a16:creationId xmlns:a16="http://schemas.microsoft.com/office/drawing/2014/main" id="{2C918F97-195B-4A6D-A974-7B424BD125E7}"/>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35" y="455962"/>
            <a:ext cx="2337445" cy="349200"/>
          </a:xfrm>
          <a:prstGeom prst="rect">
            <a:avLst/>
          </a:prstGeom>
        </p:spPr>
      </p:pic>
      <p:sp>
        <p:nvSpPr>
          <p:cNvPr id="12" name="Untertitel 2">
            <a:extLst>
              <a:ext uri="{FF2B5EF4-FFF2-40B4-BE49-F238E27FC236}">
                <a16:creationId xmlns:a16="http://schemas.microsoft.com/office/drawing/2014/main" id="{1E65D6AB-49F3-4E1E-930D-D204BFF6FC5A}"/>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
        <p:nvSpPr>
          <p:cNvPr id="17" name="Textplatzhalter 2">
            <a:extLst>
              <a:ext uri="{FF2B5EF4-FFF2-40B4-BE49-F238E27FC236}">
                <a16:creationId xmlns:a16="http://schemas.microsoft.com/office/drawing/2014/main" id="{A78101F3-C70C-4832-B5F3-296A116E197D}"/>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6792023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VS_Title_03">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60B5239E-825B-4356-87D3-057810001968}"/>
              </a:ext>
            </a:extLst>
          </p:cNvPr>
          <p:cNvGraphicFramePr>
            <a:graphicFrameLocks noChangeAspect="1"/>
          </p:cNvGraphicFramePr>
          <p:nvPr userDrawn="1">
            <p:custDataLst>
              <p:tags r:id="rId2"/>
            </p:custDataLst>
            <p:extLst>
              <p:ext uri="{D42A27DB-BD31-4B8C-83A1-F6EECF244321}">
                <p14:modId xmlns:p14="http://schemas.microsoft.com/office/powerpoint/2010/main" val="3305606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BA728FC6-B444-4D4C-A694-F86493CF4F6B}"/>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8" name="Grafik 7">
            <a:extLst>
              <a:ext uri="{FF2B5EF4-FFF2-40B4-BE49-F238E27FC236}">
                <a16:creationId xmlns:a16="http://schemas.microsoft.com/office/drawing/2014/main" id="{999BFE23-797C-4A88-9005-A86047396E3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26006" y="1079170"/>
            <a:ext cx="4050450" cy="370326"/>
          </a:xfrm>
          <a:prstGeom prst="rect">
            <a:avLst/>
          </a:prstGeom>
        </p:spPr>
      </p:pic>
      <p:pic>
        <p:nvPicPr>
          <p:cNvPr id="9" name="Grafik 8">
            <a:extLst>
              <a:ext uri="{FF2B5EF4-FFF2-40B4-BE49-F238E27FC236}">
                <a16:creationId xmlns:a16="http://schemas.microsoft.com/office/drawing/2014/main" id="{8A8A1373-7181-4437-91A3-2CFCDB06257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sp>
        <p:nvSpPr>
          <p:cNvPr id="14" name="Titel 24">
            <a:extLst>
              <a:ext uri="{FF2B5EF4-FFF2-40B4-BE49-F238E27FC236}">
                <a16:creationId xmlns:a16="http://schemas.microsoft.com/office/drawing/2014/main" id="{C05E9F6F-ED8B-414C-B881-C8594C958E25}"/>
              </a:ext>
            </a:extLst>
          </p:cNvPr>
          <p:cNvSpPr>
            <a:spLocks noGrp="1"/>
          </p:cNvSpPr>
          <p:nvPr>
            <p:ph type="title" hasCustomPrompt="1"/>
          </p:nvPr>
        </p:nvSpPr>
        <p:spPr>
          <a:xfrm>
            <a:off x="250826" y="1059582"/>
            <a:ext cx="4160076" cy="553998"/>
          </a:xfrm>
        </p:spPr>
        <p:txBody>
          <a:bodyPr/>
          <a:lstStyle>
            <a:lvl1pPr>
              <a:defRPr sz="1800" b="1" i="0">
                <a:solidFill>
                  <a:schemeClr val="tx2"/>
                </a:solidFill>
              </a:defRPr>
            </a:lvl1pPr>
          </a:lstStyle>
          <a:p>
            <a:r>
              <a:rPr lang="en-GB" dirty="0"/>
              <a:t>Click to edit Title</a:t>
            </a:r>
          </a:p>
        </p:txBody>
      </p:sp>
      <p:pic>
        <p:nvPicPr>
          <p:cNvPr id="10" name="Bildplatzhalter 7">
            <a:extLst>
              <a:ext uri="{FF2B5EF4-FFF2-40B4-BE49-F238E27FC236}">
                <a16:creationId xmlns:a16="http://schemas.microsoft.com/office/drawing/2014/main" id="{3EAC9ED9-6876-4E82-8296-1DA58ECDB1B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l="2960" r="2960"/>
          <a:stretch>
            <a:fillRect/>
          </a:stretch>
        </p:blipFill>
        <p:spPr>
          <a:xfrm>
            <a:off x="4748400" y="1203325"/>
            <a:ext cx="3805200" cy="2714400"/>
          </a:xfrm>
          <a:prstGeom prst="rect">
            <a:avLst/>
          </a:prstGeom>
        </p:spPr>
      </p:pic>
      <p:pic>
        <p:nvPicPr>
          <p:cNvPr id="11" name="Grafik 10">
            <a:extLst>
              <a:ext uri="{FF2B5EF4-FFF2-40B4-BE49-F238E27FC236}">
                <a16:creationId xmlns:a16="http://schemas.microsoft.com/office/drawing/2014/main" id="{0C69FE53-C9A6-4F8B-B602-0398B7A283D8}"/>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35" y="455962"/>
            <a:ext cx="2337445" cy="349200"/>
          </a:xfrm>
          <a:prstGeom prst="rect">
            <a:avLst/>
          </a:prstGeom>
        </p:spPr>
      </p:pic>
      <p:sp>
        <p:nvSpPr>
          <p:cNvPr id="12" name="Untertitel 2">
            <a:extLst>
              <a:ext uri="{FF2B5EF4-FFF2-40B4-BE49-F238E27FC236}">
                <a16:creationId xmlns:a16="http://schemas.microsoft.com/office/drawing/2014/main" id="{20FFAFE7-712A-43ED-939F-F1A59EF8DE73}"/>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
        <p:nvSpPr>
          <p:cNvPr id="17" name="Textplatzhalter 2">
            <a:extLst>
              <a:ext uri="{FF2B5EF4-FFF2-40B4-BE49-F238E27FC236}">
                <a16:creationId xmlns:a16="http://schemas.microsoft.com/office/drawing/2014/main" id="{3EDE172E-010D-45C6-9715-58803BA980A4}"/>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5796847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T_Tit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9A82FE3-06FF-4033-B4A6-B0ED97940619}"/>
              </a:ext>
            </a:extLst>
          </p:cNvPr>
          <p:cNvGraphicFramePr>
            <a:graphicFrameLocks noChangeAspect="1"/>
          </p:cNvGraphicFramePr>
          <p:nvPr userDrawn="1">
            <p:custDataLst>
              <p:tags r:id="rId2"/>
            </p:custDataLst>
            <p:extLst>
              <p:ext uri="{D42A27DB-BD31-4B8C-83A1-F6EECF244321}">
                <p14:modId xmlns:p14="http://schemas.microsoft.com/office/powerpoint/2010/main" val="3897523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66BB824-3F42-433A-8B1F-00DBABC6712D}"/>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8" name="Grafik 7">
            <a:extLst>
              <a:ext uri="{FF2B5EF4-FFF2-40B4-BE49-F238E27FC236}">
                <a16:creationId xmlns:a16="http://schemas.microsoft.com/office/drawing/2014/main" id="{61192440-26BE-4636-95AC-AB8F9E84EFF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26006" y="1079170"/>
            <a:ext cx="4050450" cy="370326"/>
          </a:xfrm>
          <a:prstGeom prst="rect">
            <a:avLst/>
          </a:prstGeom>
        </p:spPr>
      </p:pic>
      <p:pic>
        <p:nvPicPr>
          <p:cNvPr id="9" name="Grafik 8">
            <a:extLst>
              <a:ext uri="{FF2B5EF4-FFF2-40B4-BE49-F238E27FC236}">
                <a16:creationId xmlns:a16="http://schemas.microsoft.com/office/drawing/2014/main" id="{DCAAE3D8-EE71-4077-BDEF-0AD3A0D600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sp>
        <p:nvSpPr>
          <p:cNvPr id="11" name="Titel 24">
            <a:extLst>
              <a:ext uri="{FF2B5EF4-FFF2-40B4-BE49-F238E27FC236}">
                <a16:creationId xmlns:a16="http://schemas.microsoft.com/office/drawing/2014/main" id="{3B165D0F-46C8-4453-B3DC-537933339DD9}"/>
              </a:ext>
            </a:extLst>
          </p:cNvPr>
          <p:cNvSpPr>
            <a:spLocks noGrp="1"/>
          </p:cNvSpPr>
          <p:nvPr>
            <p:ph type="title" hasCustomPrompt="1"/>
          </p:nvPr>
        </p:nvSpPr>
        <p:spPr>
          <a:xfrm>
            <a:off x="250826" y="1059582"/>
            <a:ext cx="4160076" cy="553998"/>
          </a:xfrm>
        </p:spPr>
        <p:txBody>
          <a:bodyPr>
            <a:noAutofit/>
          </a:bodyPr>
          <a:lstStyle>
            <a:lvl1pPr>
              <a:defRPr sz="1800" b="1" i="0">
                <a:solidFill>
                  <a:schemeClr val="tx2"/>
                </a:solidFill>
              </a:defRPr>
            </a:lvl1pPr>
          </a:lstStyle>
          <a:p>
            <a:r>
              <a:rPr lang="en-GB" dirty="0"/>
              <a:t>Click to edit Title</a:t>
            </a:r>
          </a:p>
        </p:txBody>
      </p:sp>
      <p:sp>
        <p:nvSpPr>
          <p:cNvPr id="12" name="Textplatzhalter 2">
            <a:extLst>
              <a:ext uri="{FF2B5EF4-FFF2-40B4-BE49-F238E27FC236}">
                <a16:creationId xmlns:a16="http://schemas.microsoft.com/office/drawing/2014/main" id="{635894B5-BE37-42A5-A172-6FCD627908A7}"/>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p:txBody>
      </p:sp>
      <p:pic>
        <p:nvPicPr>
          <p:cNvPr id="14" name="Grafik 13">
            <a:extLst>
              <a:ext uri="{FF2B5EF4-FFF2-40B4-BE49-F238E27FC236}">
                <a16:creationId xmlns:a16="http://schemas.microsoft.com/office/drawing/2014/main" id="{F7F4D393-5A81-4C68-8C0E-94559AC2D1E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b="16884"/>
          <a:stretch/>
        </p:blipFill>
        <p:spPr>
          <a:xfrm>
            <a:off x="4748400" y="1202400"/>
            <a:ext cx="3805200" cy="2714400"/>
          </a:xfrm>
          <a:prstGeom prst="rect">
            <a:avLst/>
          </a:prstGeom>
        </p:spPr>
      </p:pic>
      <p:pic>
        <p:nvPicPr>
          <p:cNvPr id="15" name="Grafik 14">
            <a:extLst>
              <a:ext uri="{FF2B5EF4-FFF2-40B4-BE49-F238E27FC236}">
                <a16:creationId xmlns:a16="http://schemas.microsoft.com/office/drawing/2014/main" id="{66F4995B-4EA7-4320-8F07-DD423AFA8032}"/>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35" y="455962"/>
            <a:ext cx="2337445" cy="349200"/>
          </a:xfrm>
          <a:prstGeom prst="rect">
            <a:avLst/>
          </a:prstGeom>
        </p:spPr>
      </p:pic>
      <p:sp>
        <p:nvSpPr>
          <p:cNvPr id="16" name="Untertitel 2">
            <a:extLst>
              <a:ext uri="{FF2B5EF4-FFF2-40B4-BE49-F238E27FC236}">
                <a16:creationId xmlns:a16="http://schemas.microsoft.com/office/drawing/2014/main" id="{384940A4-0BFC-40AC-88F3-988992AE5BFB}"/>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Tree>
    <p:extLst>
      <p:ext uri="{BB962C8B-B14F-4D97-AF65-F5344CB8AC3E}">
        <p14:creationId xmlns:p14="http://schemas.microsoft.com/office/powerpoint/2010/main" val="310818230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Überschrift/Inhalt/Subline/Quel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2CC66AD-D48E-4121-80A8-349018E6F94E}"/>
              </a:ext>
            </a:extLst>
          </p:cNvPr>
          <p:cNvGraphicFramePr>
            <a:graphicFrameLocks noChangeAspect="1"/>
          </p:cNvGraphicFramePr>
          <p:nvPr userDrawn="1">
            <p:custDataLst>
              <p:tags r:id="rId2"/>
            </p:custDataLst>
            <p:extLst>
              <p:ext uri="{D42A27DB-BD31-4B8C-83A1-F6EECF244321}">
                <p14:modId xmlns:p14="http://schemas.microsoft.com/office/powerpoint/2010/main" val="1656344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13079C2-4052-4669-9662-6040169915B4}"/>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6" name="Textplatzhalter 11"/>
          <p:cNvSpPr>
            <a:spLocks noGrp="1"/>
          </p:cNvSpPr>
          <p:nvPr>
            <p:ph type="body" sz="quarter" idx="13" hasCustomPrompt="1"/>
          </p:nvPr>
        </p:nvSpPr>
        <p:spPr>
          <a:xfrm>
            <a:off x="253175" y="4644000"/>
            <a:ext cx="8640000" cy="144000"/>
          </a:xfrm>
          <a:prstGeom prst="rect">
            <a:avLst/>
          </a:prstGeom>
        </p:spPr>
        <p:txBody>
          <a:bodyPr lIns="0" tIns="0" rIns="0" bIns="0" anchor="ctr"/>
          <a:lstStyle>
            <a:lvl1pPr marL="0" indent="0">
              <a:buFont typeface="Arial" panose="020B0604020202020204" pitchFamily="34" charset="0"/>
              <a:buNone/>
              <a:defRPr sz="800"/>
            </a:lvl1pPr>
            <a:lvl2pPr marL="165597" indent="0">
              <a:buFontTx/>
              <a:buNone/>
              <a:defRPr sz="1108"/>
            </a:lvl2pPr>
            <a:lvl3pPr marL="331193" indent="0">
              <a:buFontTx/>
              <a:buNone/>
              <a:defRPr sz="1108"/>
            </a:lvl3pPr>
            <a:lvl4pPr marL="512910" indent="0">
              <a:buFontTx/>
              <a:buNone/>
              <a:defRPr sz="1108"/>
            </a:lvl4pPr>
            <a:lvl5pPr marL="662387" indent="0">
              <a:buFontTx/>
              <a:buNone/>
              <a:defRPr sz="1108"/>
            </a:lvl5pPr>
          </a:lstStyle>
          <a:p>
            <a:pPr lvl="0"/>
            <a:r>
              <a:rPr lang="de-DE" dirty="0" err="1"/>
              <a:t>footnotes</a:t>
            </a:r>
            <a:r>
              <a:rPr lang="de-DE" dirty="0"/>
              <a:t>/</a:t>
            </a:r>
            <a:r>
              <a:rPr lang="de-DE" dirty="0" err="1"/>
              <a:t>notes</a:t>
            </a:r>
            <a:r>
              <a:rPr lang="de-DE" dirty="0"/>
              <a:t>/source</a:t>
            </a:r>
          </a:p>
        </p:txBody>
      </p:sp>
      <p:sp>
        <p:nvSpPr>
          <p:cNvPr id="9" name="Textplatzhalter 8"/>
          <p:cNvSpPr>
            <a:spLocks noGrp="1"/>
          </p:cNvSpPr>
          <p:nvPr>
            <p:ph type="body" sz="quarter" idx="16" hasCustomPrompt="1"/>
          </p:nvPr>
        </p:nvSpPr>
        <p:spPr>
          <a:xfrm>
            <a:off x="252000" y="1062113"/>
            <a:ext cx="8640000" cy="266400"/>
          </a:xfrm>
          <a:prstGeom prst="rect">
            <a:avLst/>
          </a:prstGeom>
        </p:spPr>
        <p:txBody>
          <a:bodyPr>
            <a:noAutofit/>
          </a:bodyPr>
          <a:lstStyle>
            <a:lvl1pPr marL="0" indent="0">
              <a:buClr>
                <a:srgbClr val="00457E"/>
              </a:buClr>
              <a:buFont typeface="Arial" panose="020B0604020202020204" pitchFamily="34" charset="0"/>
              <a:buNone/>
              <a:defRPr sz="1400" b="1">
                <a:solidFill>
                  <a:schemeClr val="tx2"/>
                </a:solidFill>
              </a:defRPr>
            </a:lvl1pPr>
          </a:lstStyle>
          <a:p>
            <a:pPr lvl="0"/>
            <a:r>
              <a:rPr lang="en-GB" dirty="0"/>
              <a:t>Click to edit Text</a:t>
            </a:r>
          </a:p>
        </p:txBody>
      </p:sp>
      <p:sp>
        <p:nvSpPr>
          <p:cNvPr id="16" name="Titelplatzhalter 1">
            <a:extLst>
              <a:ext uri="{FF2B5EF4-FFF2-40B4-BE49-F238E27FC236}">
                <a16:creationId xmlns:a16="http://schemas.microsoft.com/office/drawing/2014/main" id="{BAD16C8D-13F7-4056-8D31-D68FF9FC29E4}"/>
              </a:ext>
            </a:extLst>
          </p:cNvPr>
          <p:cNvSpPr>
            <a:spLocks noGrp="1"/>
          </p:cNvSpPr>
          <p:nvPr>
            <p:ph type="title" hasCustomPrompt="1"/>
          </p:nvPr>
        </p:nvSpPr>
        <p:spPr>
          <a:xfrm>
            <a:off x="250825" y="446399"/>
            <a:ext cx="8640000" cy="543600"/>
          </a:xfrm>
          <a:prstGeom prst="rect">
            <a:avLst/>
          </a:prstGeom>
        </p:spPr>
        <p:txBody>
          <a:bodyPr vert="horz" wrap="square" lIns="0" tIns="0" rIns="0" bIns="0" rtlCol="0" anchor="t" anchorCtr="0">
            <a:spAutoFit/>
          </a:bodyPr>
          <a:lstStyle>
            <a:lvl1pPr marL="0" indent="0">
              <a:buFont typeface="Arial" panose="020B0604020202020204" pitchFamily="34" charset="0"/>
              <a:buNone/>
              <a:defRPr/>
            </a:lvl1pPr>
          </a:lstStyle>
          <a:p>
            <a:r>
              <a:rPr lang="en-GB" dirty="0"/>
              <a:t>Click to edit Tagline</a:t>
            </a:r>
          </a:p>
        </p:txBody>
      </p:sp>
      <p:sp>
        <p:nvSpPr>
          <p:cNvPr id="8" name="Fußzeilenplatzhalter 5">
            <a:extLst>
              <a:ext uri="{FF2B5EF4-FFF2-40B4-BE49-F238E27FC236}">
                <a16:creationId xmlns:a16="http://schemas.microsoft.com/office/drawing/2014/main" id="{4534BB05-88F5-487D-A76C-04E4DFFD5417}"/>
              </a:ext>
            </a:extLst>
          </p:cNvPr>
          <p:cNvSpPr>
            <a:spLocks noGrp="1"/>
          </p:cNvSpPr>
          <p:nvPr>
            <p:ph type="ftr" sz="quarter" idx="3"/>
          </p:nvPr>
        </p:nvSpPr>
        <p:spPr>
          <a:xfrm>
            <a:off x="4644008" y="4932000"/>
            <a:ext cx="3933255" cy="144000"/>
          </a:xfrm>
          <a:prstGeom prst="rect">
            <a:avLst/>
          </a:prstGeom>
        </p:spPr>
        <p:txBody>
          <a:bodyPr vert="horz" lIns="0" tIns="0" rIns="0" bIns="0" rtlCol="0" anchor="ctr"/>
          <a:lstStyle>
            <a:lvl1pPr algn="r">
              <a:defRPr sz="800">
                <a:solidFill>
                  <a:schemeClr val="tx1"/>
                </a:solidFill>
              </a:defRPr>
            </a:lvl1pPr>
          </a:lstStyle>
          <a:p>
            <a:r>
              <a:rPr lang="en-GB" dirty="0"/>
              <a:t>department - month/year</a:t>
            </a:r>
          </a:p>
        </p:txBody>
      </p:sp>
      <p:sp>
        <p:nvSpPr>
          <p:cNvPr id="10" name="Foliennummernplatzhalter 6">
            <a:extLst>
              <a:ext uri="{FF2B5EF4-FFF2-40B4-BE49-F238E27FC236}">
                <a16:creationId xmlns:a16="http://schemas.microsoft.com/office/drawing/2014/main" id="{50E0F691-464B-43B9-9E13-E038B0BFA463}"/>
              </a:ext>
            </a:extLst>
          </p:cNvPr>
          <p:cNvSpPr>
            <a:spLocks noGrp="1"/>
          </p:cNvSpPr>
          <p:nvPr>
            <p:ph type="sldNum" sz="quarter" idx="4"/>
          </p:nvPr>
        </p:nvSpPr>
        <p:spPr>
          <a:xfrm>
            <a:off x="8605142" y="4932000"/>
            <a:ext cx="288033" cy="144000"/>
          </a:xfrm>
          <a:prstGeom prst="rect">
            <a:avLst/>
          </a:prstGeom>
        </p:spPr>
        <p:txBody>
          <a:bodyPr vert="horz" lIns="0" tIns="0" rIns="0" bIns="0" rtlCol="0" anchor="ctr"/>
          <a:lstStyle>
            <a:lvl1pPr algn="r">
              <a:defRPr sz="800">
                <a:solidFill>
                  <a:schemeClr val="tx1"/>
                </a:solidFill>
                <a:latin typeface="+mn-lt"/>
              </a:defRPr>
            </a:lvl1pPr>
          </a:lstStyle>
          <a:p>
            <a:r>
              <a:rPr lang="en-GB" dirty="0"/>
              <a:t>  </a:t>
            </a:r>
            <a:fld id="{32A3AFEB-C85B-47D1-BA73-3CD462239BF2}" type="slidenum">
              <a:rPr lang="en-GB" smtClean="0"/>
              <a:pPr/>
              <a:t>‹N°›</a:t>
            </a:fld>
            <a:endParaRPr lang="en-GB" dirty="0"/>
          </a:p>
        </p:txBody>
      </p:sp>
      <p:sp>
        <p:nvSpPr>
          <p:cNvPr id="12" name="Textplatzhalter 3">
            <a:extLst>
              <a:ext uri="{FF2B5EF4-FFF2-40B4-BE49-F238E27FC236}">
                <a16:creationId xmlns:a16="http://schemas.microsoft.com/office/drawing/2014/main" id="{F285FE25-58BB-4FB4-8D6B-E65C9B7BCF39}"/>
              </a:ext>
            </a:extLst>
          </p:cNvPr>
          <p:cNvSpPr>
            <a:spLocks noGrp="1"/>
          </p:cNvSpPr>
          <p:nvPr>
            <p:ph type="body" sz="quarter" idx="17" hasCustomPrompt="1"/>
          </p:nvPr>
        </p:nvSpPr>
        <p:spPr>
          <a:xfrm>
            <a:off x="252000" y="122400"/>
            <a:ext cx="8640000" cy="201600"/>
          </a:xfrm>
          <a:prstGeom prst="rect">
            <a:avLst/>
          </a:prstGeom>
        </p:spPr>
        <p:txBody>
          <a:bodyPr anchor="ctr" anchorCtr="0"/>
          <a:lstStyle>
            <a:lvl1pPr marL="0" marR="0" indent="0" algn="l" defTabSz="844104" rtl="0" eaLnBrk="1" fontAlgn="auto" latinLnBrk="0" hangingPunct="1">
              <a:lnSpc>
                <a:spcPct val="100000"/>
              </a:lnSpc>
              <a:spcBef>
                <a:spcPts val="300"/>
              </a:spcBef>
              <a:spcAft>
                <a:spcPts val="0"/>
              </a:spcAft>
              <a:buClr>
                <a:srgbClr val="00457E"/>
              </a:buClr>
              <a:buSzPct val="100000"/>
              <a:buFont typeface="Wingdings 2" panose="05020102010507070707" pitchFamily="18" charset="2"/>
              <a:buNone/>
              <a:tabLst/>
              <a:defRPr sz="1000"/>
            </a:lvl1pPr>
            <a:lvl2pPr marL="361950" indent="-195263">
              <a:buFont typeface="Arial" panose="020B0604020202020204" pitchFamily="34" charset="0"/>
              <a:buChar char="−"/>
              <a:defRPr/>
            </a:lvl2pPr>
            <a:lvl3pPr marL="538163" indent="-176213">
              <a:buFont typeface="Arial" panose="020B0604020202020204" pitchFamily="34" charset="0"/>
              <a:buChar char="−"/>
              <a:defRPr/>
            </a:lvl3pPr>
            <a:lvl4pPr marL="715963" indent="-177800">
              <a:buFont typeface="Arial" panose="020B0604020202020204" pitchFamily="34" charset="0"/>
              <a:buChar char="−"/>
              <a:defRPr/>
            </a:lvl4pPr>
            <a:lvl5pPr marL="900113" indent="-184150">
              <a:buFont typeface="Arial" panose="020B0604020202020204" pitchFamily="34" charset="0"/>
              <a:buChar char="−"/>
              <a:defRPr/>
            </a:lvl5pPr>
          </a:lstStyle>
          <a:p>
            <a:pPr marL="0" marR="0" lvl="0" indent="0" algn="l" defTabSz="844104" rtl="0" eaLnBrk="1" fontAlgn="auto" latinLnBrk="0" hangingPunct="1">
              <a:lnSpc>
                <a:spcPct val="100000"/>
              </a:lnSpc>
              <a:spcBef>
                <a:spcPts val="300"/>
              </a:spcBef>
              <a:spcAft>
                <a:spcPts val="0"/>
              </a:spcAft>
              <a:buClr>
                <a:srgbClr val="00457E"/>
              </a:buClr>
              <a:buSzPct val="100000"/>
              <a:buFont typeface="Wingdings 2" panose="05020102010507070707" pitchFamily="18" charset="2"/>
              <a:buNone/>
              <a:tabLst/>
              <a:defRPr/>
            </a:pPr>
            <a:r>
              <a:rPr lang="en-GB" dirty="0"/>
              <a:t>segment title</a:t>
            </a:r>
          </a:p>
        </p:txBody>
      </p:sp>
      <p:sp>
        <p:nvSpPr>
          <p:cNvPr id="14" name="Textplatzhalter 11">
            <a:extLst>
              <a:ext uri="{FF2B5EF4-FFF2-40B4-BE49-F238E27FC236}">
                <a16:creationId xmlns:a16="http://schemas.microsoft.com/office/drawing/2014/main" id="{9B84AEC6-827A-4F6F-9F45-192F5F19C30C}"/>
              </a:ext>
            </a:extLst>
          </p:cNvPr>
          <p:cNvSpPr>
            <a:spLocks noGrp="1"/>
          </p:cNvSpPr>
          <p:nvPr>
            <p:ph type="body" sz="quarter" idx="14" hasCustomPrompt="1"/>
          </p:nvPr>
        </p:nvSpPr>
        <p:spPr>
          <a:xfrm>
            <a:off x="253175" y="1402557"/>
            <a:ext cx="8640000" cy="3185317"/>
          </a:xfrm>
          <a:prstGeom prst="rect">
            <a:avLst/>
          </a:prstGeom>
        </p:spPr>
        <p:txBody>
          <a:bodyPr vert="horz" wrap="square" lIns="0" tIns="0" rIns="0" bIns="0" rtlCol="0" anchor="t" anchorCtr="0">
            <a:noAutofit/>
          </a:bodyPr>
          <a:lstStyle>
            <a:lvl1pPr>
              <a:defRPr lang="en-GB" dirty="0" smtClean="0"/>
            </a:lvl1pPr>
            <a:lvl2pPr>
              <a:defRPr lang="en-GB" dirty="0" smtClean="0"/>
            </a:lvl2pPr>
            <a:lvl3pPr>
              <a:defRPr lang="en-GB" dirty="0" smtClean="0"/>
            </a:lvl3pPr>
            <a:lvl4pPr>
              <a:defRPr lang="en-GB" dirty="0" smtClean="0"/>
            </a:lvl4pPr>
            <a:lvl5pPr>
              <a:defRPr lang="de-DE" dirty="0"/>
            </a:lvl5pPr>
          </a:lstStyle>
          <a:p>
            <a:pPr marL="177800" lvl="0" indent="-177800">
              <a:buSzPct val="100000"/>
              <a:buChar char=""/>
            </a:pPr>
            <a:r>
              <a:rPr lang="en-GB" dirty="0"/>
              <a:t>Click to edit Text</a:t>
            </a:r>
          </a:p>
          <a:p>
            <a:pPr marL="361950" lvl="1" indent="-195263">
              <a:buChar char="−"/>
            </a:pPr>
            <a:r>
              <a:rPr lang="en-GB" dirty="0"/>
              <a:t>Second level</a:t>
            </a:r>
          </a:p>
          <a:p>
            <a:pPr marL="538163" lvl="2" indent="-176213">
              <a:buChar char="−"/>
            </a:pPr>
            <a:r>
              <a:rPr lang="en-GB" dirty="0"/>
              <a:t>Third level</a:t>
            </a:r>
          </a:p>
          <a:p>
            <a:pPr marL="715963" lvl="3" indent="-177800">
              <a:buChar char="−"/>
            </a:pPr>
            <a:r>
              <a:rPr lang="en-GB" dirty="0"/>
              <a:t>Fourth level</a:t>
            </a:r>
          </a:p>
          <a:p>
            <a:pPr marL="900113" lvl="4" indent="-184150">
              <a:buChar char="−"/>
            </a:pPr>
            <a:r>
              <a:rPr lang="en-GB" dirty="0"/>
              <a:t>Fifth level</a:t>
            </a:r>
            <a:endParaRPr lang="de-DE" dirty="0"/>
          </a:p>
        </p:txBody>
      </p:sp>
      <p:pic>
        <p:nvPicPr>
          <p:cNvPr id="15" name="Grafik 14">
            <a:extLst>
              <a:ext uri="{FF2B5EF4-FFF2-40B4-BE49-F238E27FC236}">
                <a16:creationId xmlns:a16="http://schemas.microsoft.com/office/drawing/2014/main" id="{871C1EA7-3351-4313-A7A1-3092EEB6CF96}"/>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2000" y="4894868"/>
            <a:ext cx="1204852" cy="180000"/>
          </a:xfrm>
          <a:prstGeom prst="rect">
            <a:avLst/>
          </a:prstGeom>
        </p:spPr>
      </p:pic>
      <p:cxnSp>
        <p:nvCxnSpPr>
          <p:cNvPr id="17" name="Gerader Verbinder 16">
            <a:extLst>
              <a:ext uri="{FF2B5EF4-FFF2-40B4-BE49-F238E27FC236}">
                <a16:creationId xmlns:a16="http://schemas.microsoft.com/office/drawing/2014/main" id="{28470CB0-05E1-48B8-ADEE-CE8EB8F084EE}"/>
              </a:ext>
            </a:extLst>
          </p:cNvPr>
          <p:cNvCxnSpPr>
            <a:cxnSpLocks/>
          </p:cNvCxnSpPr>
          <p:nvPr userDrawn="1"/>
        </p:nvCxnSpPr>
        <p:spPr>
          <a:xfrm>
            <a:off x="-1208" y="48240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998105"/>
      </p:ext>
    </p:extLst>
  </p:cSld>
  <p:clrMapOvr>
    <a:masterClrMapping/>
  </p:clrMapOvr>
  <p:transition spd="med">
    <p:fade/>
  </p:transition>
  <p:extLst>
    <p:ext uri="{DCECCB84-F9BA-43D5-87BE-67443E8EF086}">
      <p15:sldGuideLst xmlns:p15="http://schemas.microsoft.com/office/powerpoint/2012/main">
        <p15:guide id="1" pos="158" userDrawn="1">
          <p15:clr>
            <a:srgbClr val="FBAE40"/>
          </p15:clr>
        </p15:guide>
        <p15:guide id="2" pos="5602" userDrawn="1">
          <p15:clr>
            <a:srgbClr val="FBAE40"/>
          </p15:clr>
        </p15:guide>
        <p15:guide id="3" orient="horz" pos="280" userDrawn="1">
          <p15:clr>
            <a:srgbClr val="FBAE40"/>
          </p15:clr>
        </p15:guide>
        <p15:guide id="4" orient="horz" pos="882" userDrawn="1">
          <p15:clr>
            <a:srgbClr val="FBAE40"/>
          </p15:clr>
        </p15:guide>
        <p15:guide id="5" orient="horz" pos="3028" userDrawn="1">
          <p15:clr>
            <a:srgbClr val="FBAE40"/>
          </p15:clr>
        </p15:guide>
        <p15:guide id="6" orient="horz" pos="667" userDrawn="1">
          <p15:clr>
            <a:srgbClr val="FBAE40"/>
          </p15:clr>
        </p15:guide>
        <p15:guide id="7" orient="horz" pos="28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Subline/Quel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13D64F2-A048-41C0-9D0C-E9D51B325982}"/>
              </a:ext>
            </a:extLst>
          </p:cNvPr>
          <p:cNvGraphicFramePr>
            <a:graphicFrameLocks noChangeAspect="1"/>
          </p:cNvGraphicFramePr>
          <p:nvPr userDrawn="1">
            <p:custDataLst>
              <p:tags r:id="rId2"/>
            </p:custDataLst>
            <p:extLst>
              <p:ext uri="{D42A27DB-BD31-4B8C-83A1-F6EECF244321}">
                <p14:modId xmlns:p14="http://schemas.microsoft.com/office/powerpoint/2010/main" val="3270829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CE071765-C1AB-4F73-AF6F-938E65E2744B}"/>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6" name="Titelplatzhalter 1">
            <a:extLst>
              <a:ext uri="{FF2B5EF4-FFF2-40B4-BE49-F238E27FC236}">
                <a16:creationId xmlns:a16="http://schemas.microsoft.com/office/drawing/2014/main" id="{BAD16C8D-13F7-4056-8D31-D68FF9FC29E4}"/>
              </a:ext>
            </a:extLst>
          </p:cNvPr>
          <p:cNvSpPr>
            <a:spLocks noGrp="1"/>
          </p:cNvSpPr>
          <p:nvPr>
            <p:ph type="title" hasCustomPrompt="1"/>
          </p:nvPr>
        </p:nvSpPr>
        <p:spPr>
          <a:xfrm>
            <a:off x="250826" y="446399"/>
            <a:ext cx="8640000" cy="543600"/>
          </a:xfrm>
          <a:prstGeom prst="rect">
            <a:avLst/>
          </a:prstGeom>
        </p:spPr>
        <p:txBody>
          <a:bodyPr vert="horz" wrap="square" lIns="0" tIns="0" rIns="0" bIns="0" rtlCol="0" anchor="t" anchorCtr="0">
            <a:noAutofit/>
          </a:bodyPr>
          <a:lstStyle>
            <a:lvl1pPr>
              <a:defRPr>
                <a:solidFill>
                  <a:schemeClr val="tx2"/>
                </a:solidFill>
              </a:defRPr>
            </a:lvl1pPr>
          </a:lstStyle>
          <a:p>
            <a:r>
              <a:rPr lang="en-GB" dirty="0"/>
              <a:t>Click to edit Tagline</a:t>
            </a:r>
          </a:p>
        </p:txBody>
      </p:sp>
      <p:sp>
        <p:nvSpPr>
          <p:cNvPr id="4" name="Fußzeilenplatzhalter 5">
            <a:extLst>
              <a:ext uri="{FF2B5EF4-FFF2-40B4-BE49-F238E27FC236}">
                <a16:creationId xmlns:a16="http://schemas.microsoft.com/office/drawing/2014/main" id="{2C6DC94D-1CFB-43C3-9C9B-71A84D8E8EA8}"/>
              </a:ext>
            </a:extLst>
          </p:cNvPr>
          <p:cNvSpPr>
            <a:spLocks noGrp="1"/>
          </p:cNvSpPr>
          <p:nvPr>
            <p:ph type="ftr" sz="quarter" idx="3"/>
          </p:nvPr>
        </p:nvSpPr>
        <p:spPr>
          <a:xfrm>
            <a:off x="4644008" y="4932000"/>
            <a:ext cx="3933255" cy="144000"/>
          </a:xfrm>
          <a:prstGeom prst="rect">
            <a:avLst/>
          </a:prstGeom>
        </p:spPr>
        <p:txBody>
          <a:bodyPr vert="horz" lIns="0" tIns="0" rIns="0" bIns="0" rtlCol="0" anchor="ctr"/>
          <a:lstStyle>
            <a:lvl1pPr algn="r">
              <a:defRPr sz="800">
                <a:solidFill>
                  <a:schemeClr val="tx1"/>
                </a:solidFill>
              </a:defRPr>
            </a:lvl1pPr>
          </a:lstStyle>
          <a:p>
            <a:r>
              <a:rPr lang="en-GB" dirty="0"/>
              <a:t>department - month/year</a:t>
            </a:r>
          </a:p>
        </p:txBody>
      </p:sp>
      <p:sp>
        <p:nvSpPr>
          <p:cNvPr id="5" name="Foliennummernplatzhalter 6">
            <a:extLst>
              <a:ext uri="{FF2B5EF4-FFF2-40B4-BE49-F238E27FC236}">
                <a16:creationId xmlns:a16="http://schemas.microsoft.com/office/drawing/2014/main" id="{42653D4E-158B-44D2-93A9-3344707B67C5}"/>
              </a:ext>
            </a:extLst>
          </p:cNvPr>
          <p:cNvSpPr>
            <a:spLocks noGrp="1"/>
          </p:cNvSpPr>
          <p:nvPr>
            <p:ph type="sldNum" sz="quarter" idx="4"/>
          </p:nvPr>
        </p:nvSpPr>
        <p:spPr>
          <a:xfrm>
            <a:off x="8605142" y="4932000"/>
            <a:ext cx="288033" cy="144000"/>
          </a:xfrm>
          <a:prstGeom prst="rect">
            <a:avLst/>
          </a:prstGeom>
        </p:spPr>
        <p:txBody>
          <a:bodyPr vert="horz" lIns="0" tIns="0" rIns="0" bIns="0" rtlCol="0" anchor="ctr"/>
          <a:lstStyle>
            <a:lvl1pPr algn="r">
              <a:defRPr sz="800">
                <a:solidFill>
                  <a:schemeClr val="tx1"/>
                </a:solidFill>
                <a:latin typeface="+mn-lt"/>
              </a:defRPr>
            </a:lvl1pPr>
          </a:lstStyle>
          <a:p>
            <a:r>
              <a:rPr lang="en-GB" dirty="0"/>
              <a:t>  </a:t>
            </a:r>
            <a:fld id="{32A3AFEB-C85B-47D1-BA73-3CD462239BF2}" type="slidenum">
              <a:rPr lang="en-GB" smtClean="0"/>
              <a:pPr/>
              <a:t>‹N°›</a:t>
            </a:fld>
            <a:endParaRPr lang="en-GB" dirty="0"/>
          </a:p>
        </p:txBody>
      </p:sp>
      <p:sp>
        <p:nvSpPr>
          <p:cNvPr id="7" name="Textplatzhalter 11">
            <a:extLst>
              <a:ext uri="{FF2B5EF4-FFF2-40B4-BE49-F238E27FC236}">
                <a16:creationId xmlns:a16="http://schemas.microsoft.com/office/drawing/2014/main" id="{F3E93BD5-6DE3-4BD0-9671-2DB343DD75C4}"/>
              </a:ext>
            </a:extLst>
          </p:cNvPr>
          <p:cNvSpPr>
            <a:spLocks noGrp="1"/>
          </p:cNvSpPr>
          <p:nvPr>
            <p:ph type="body" sz="quarter" idx="14" hasCustomPrompt="1"/>
          </p:nvPr>
        </p:nvSpPr>
        <p:spPr>
          <a:xfrm>
            <a:off x="251249" y="4644000"/>
            <a:ext cx="8640000" cy="144000"/>
          </a:xfrm>
          <a:prstGeom prst="rect">
            <a:avLst/>
          </a:prstGeom>
        </p:spPr>
        <p:txBody>
          <a:bodyPr lIns="0" tIns="0" rIns="0" bIns="0" anchor="ctr" anchorCtr="0"/>
          <a:lstStyle>
            <a:lvl1pPr marL="0" indent="0">
              <a:buFont typeface="Arial" panose="020B0604020202020204" pitchFamily="34" charset="0"/>
              <a:buNone/>
              <a:tabLst>
                <a:tab pos="331193" algn="l"/>
                <a:tab pos="662387" algn="l"/>
                <a:tab pos="993581" algn="l"/>
              </a:tabLst>
              <a:defRPr sz="800"/>
            </a:lvl1pPr>
            <a:lvl2pPr marL="165597" indent="0">
              <a:buFontTx/>
              <a:buNone/>
              <a:defRPr sz="1108"/>
            </a:lvl2pPr>
            <a:lvl3pPr marL="331193" indent="0">
              <a:buFontTx/>
              <a:buNone/>
              <a:defRPr sz="1108"/>
            </a:lvl3pPr>
            <a:lvl4pPr marL="512910" indent="0">
              <a:buFontTx/>
              <a:buNone/>
              <a:defRPr sz="1108"/>
            </a:lvl4pPr>
            <a:lvl5pPr marL="662387" indent="0">
              <a:buFontTx/>
              <a:buNone/>
              <a:defRPr sz="1108"/>
            </a:lvl5pPr>
          </a:lstStyle>
          <a:p>
            <a:pPr lvl="0"/>
            <a:r>
              <a:rPr lang="de-DE" dirty="0" err="1"/>
              <a:t>footnotes</a:t>
            </a:r>
            <a:r>
              <a:rPr lang="de-DE" dirty="0"/>
              <a:t>/</a:t>
            </a:r>
            <a:r>
              <a:rPr lang="de-DE" dirty="0" err="1"/>
              <a:t>notes</a:t>
            </a:r>
            <a:r>
              <a:rPr lang="de-DE" dirty="0"/>
              <a:t>/source</a:t>
            </a:r>
          </a:p>
        </p:txBody>
      </p:sp>
      <p:pic>
        <p:nvPicPr>
          <p:cNvPr id="8" name="Grafik 7">
            <a:extLst>
              <a:ext uri="{FF2B5EF4-FFF2-40B4-BE49-F238E27FC236}">
                <a16:creationId xmlns:a16="http://schemas.microsoft.com/office/drawing/2014/main" id="{95A0C8BA-F860-42B2-8B61-D5095B780FC9}"/>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2000" y="4894868"/>
            <a:ext cx="1204852" cy="180000"/>
          </a:xfrm>
          <a:prstGeom prst="rect">
            <a:avLst/>
          </a:prstGeom>
        </p:spPr>
      </p:pic>
      <p:cxnSp>
        <p:nvCxnSpPr>
          <p:cNvPr id="9" name="Gerader Verbinder 8">
            <a:extLst>
              <a:ext uri="{FF2B5EF4-FFF2-40B4-BE49-F238E27FC236}">
                <a16:creationId xmlns:a16="http://schemas.microsoft.com/office/drawing/2014/main" id="{F98CD8E4-7420-4776-85DE-8F61FD1969E7}"/>
              </a:ext>
            </a:extLst>
          </p:cNvPr>
          <p:cNvCxnSpPr>
            <a:cxnSpLocks/>
          </p:cNvCxnSpPr>
          <p:nvPr userDrawn="1"/>
        </p:nvCxnSpPr>
        <p:spPr>
          <a:xfrm>
            <a:off x="-1208" y="48240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3">
            <a:extLst>
              <a:ext uri="{FF2B5EF4-FFF2-40B4-BE49-F238E27FC236}">
                <a16:creationId xmlns:a16="http://schemas.microsoft.com/office/drawing/2014/main" id="{E9B366F7-3E07-4A28-94B2-E77FF3EE22AB}"/>
              </a:ext>
            </a:extLst>
          </p:cNvPr>
          <p:cNvSpPr>
            <a:spLocks noGrp="1"/>
          </p:cNvSpPr>
          <p:nvPr>
            <p:ph type="body" sz="quarter" idx="17" hasCustomPrompt="1"/>
          </p:nvPr>
        </p:nvSpPr>
        <p:spPr>
          <a:xfrm>
            <a:off x="252000" y="122400"/>
            <a:ext cx="8640000" cy="201600"/>
          </a:xfrm>
          <a:prstGeom prst="rect">
            <a:avLst/>
          </a:prstGeom>
        </p:spPr>
        <p:txBody>
          <a:bodyPr anchor="ctr" anchorCtr="0"/>
          <a:lstStyle>
            <a:lvl1pPr marL="0" marR="0" indent="0" algn="l" defTabSz="844104" rtl="0" eaLnBrk="1" fontAlgn="auto" latinLnBrk="0" hangingPunct="1">
              <a:lnSpc>
                <a:spcPct val="100000"/>
              </a:lnSpc>
              <a:spcBef>
                <a:spcPts val="300"/>
              </a:spcBef>
              <a:spcAft>
                <a:spcPts val="0"/>
              </a:spcAft>
              <a:buClr>
                <a:srgbClr val="00457E"/>
              </a:buClr>
              <a:buSzPct val="100000"/>
              <a:buFont typeface="Wingdings 2" panose="05020102010507070707" pitchFamily="18" charset="2"/>
              <a:buNone/>
              <a:tabLst/>
              <a:defRPr sz="1000"/>
            </a:lvl1pPr>
            <a:lvl2pPr marL="361950" indent="-195263">
              <a:buFont typeface="Arial" panose="020B0604020202020204" pitchFamily="34" charset="0"/>
              <a:buChar char="−"/>
              <a:defRPr/>
            </a:lvl2pPr>
            <a:lvl3pPr marL="538163" indent="-176213">
              <a:buFont typeface="Arial" panose="020B0604020202020204" pitchFamily="34" charset="0"/>
              <a:buChar char="−"/>
              <a:defRPr/>
            </a:lvl3pPr>
            <a:lvl4pPr marL="715963" indent="-177800">
              <a:buFont typeface="Arial" panose="020B0604020202020204" pitchFamily="34" charset="0"/>
              <a:buChar char="−"/>
              <a:defRPr/>
            </a:lvl4pPr>
            <a:lvl5pPr marL="900113" indent="-184150">
              <a:buFont typeface="Arial" panose="020B0604020202020204" pitchFamily="34" charset="0"/>
              <a:buChar char="−"/>
              <a:defRPr/>
            </a:lvl5pPr>
          </a:lstStyle>
          <a:p>
            <a:pPr marL="0" marR="0" lvl="0" indent="0" algn="l" defTabSz="844104" rtl="0" eaLnBrk="1" fontAlgn="auto" latinLnBrk="0" hangingPunct="1">
              <a:lnSpc>
                <a:spcPct val="100000"/>
              </a:lnSpc>
              <a:spcBef>
                <a:spcPts val="300"/>
              </a:spcBef>
              <a:spcAft>
                <a:spcPts val="0"/>
              </a:spcAft>
              <a:buClr>
                <a:srgbClr val="00457E"/>
              </a:buClr>
              <a:buSzPct val="100000"/>
              <a:buFont typeface="Wingdings 2" panose="05020102010507070707" pitchFamily="18" charset="2"/>
              <a:buNone/>
              <a:tabLst/>
              <a:defRPr/>
            </a:pPr>
            <a:r>
              <a:rPr lang="en-GB" dirty="0"/>
              <a:t>segment title</a:t>
            </a:r>
          </a:p>
        </p:txBody>
      </p:sp>
    </p:spTree>
    <p:extLst>
      <p:ext uri="{BB962C8B-B14F-4D97-AF65-F5344CB8AC3E}">
        <p14:creationId xmlns:p14="http://schemas.microsoft.com/office/powerpoint/2010/main" val="1541262458"/>
      </p:ext>
    </p:extLst>
  </p:cSld>
  <p:clrMapOvr>
    <a:masterClrMapping/>
  </p:clrMapOvr>
  <p:transition spd="med">
    <p:fade/>
  </p:transition>
  <p:extLst>
    <p:ext uri="{DCECCB84-F9BA-43D5-87BE-67443E8EF086}">
      <p15:sldGuideLst xmlns:p15="http://schemas.microsoft.com/office/powerpoint/2012/main">
        <p15:guide id="1" pos="158" userDrawn="1">
          <p15:clr>
            <a:srgbClr val="FBAE40"/>
          </p15:clr>
        </p15:guide>
        <p15:guide id="2" pos="5602" userDrawn="1">
          <p15:clr>
            <a:srgbClr val="FBAE40"/>
          </p15:clr>
        </p15:guide>
        <p15:guide id="3" orient="horz" pos="278" userDrawn="1">
          <p15:clr>
            <a:srgbClr val="FBAE40"/>
          </p15:clr>
        </p15:guide>
        <p15:guide id="4" orient="horz" pos="3024" userDrawn="1">
          <p15:clr>
            <a:srgbClr val="FBAE40"/>
          </p15:clr>
        </p15:guide>
        <p15:guide id="5" orient="horz" pos="667" userDrawn="1">
          <p15:clr>
            <a:srgbClr val="FBAE40"/>
          </p15:clr>
        </p15:guide>
        <p15:guide id="6" orient="horz" pos="28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Überschrift kombiniert Inhalt/Subline/Quel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641489D-8882-4F44-8E67-8A65662CEFF7}"/>
              </a:ext>
            </a:extLst>
          </p:cNvPr>
          <p:cNvGraphicFramePr>
            <a:graphicFrameLocks noChangeAspect="1"/>
          </p:cNvGraphicFramePr>
          <p:nvPr userDrawn="1">
            <p:custDataLst>
              <p:tags r:id="rId2"/>
            </p:custDataLst>
            <p:extLst>
              <p:ext uri="{D42A27DB-BD31-4B8C-83A1-F6EECF244321}">
                <p14:modId xmlns:p14="http://schemas.microsoft.com/office/powerpoint/2010/main" val="3439755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8A1FF64-2152-47E3-AED8-1C861B037860}"/>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9" name="Fußzeilenplatzhalter 5">
            <a:extLst>
              <a:ext uri="{FF2B5EF4-FFF2-40B4-BE49-F238E27FC236}">
                <a16:creationId xmlns:a16="http://schemas.microsoft.com/office/drawing/2014/main" id="{EB832BD7-13FB-498B-A590-B70A6DED8174}"/>
              </a:ext>
            </a:extLst>
          </p:cNvPr>
          <p:cNvSpPr>
            <a:spLocks noGrp="1"/>
          </p:cNvSpPr>
          <p:nvPr>
            <p:ph type="ftr" sz="quarter" idx="3"/>
          </p:nvPr>
        </p:nvSpPr>
        <p:spPr>
          <a:xfrm>
            <a:off x="4644008" y="4932000"/>
            <a:ext cx="3933255" cy="144000"/>
          </a:xfrm>
          <a:prstGeom prst="rect">
            <a:avLst/>
          </a:prstGeom>
        </p:spPr>
        <p:txBody>
          <a:bodyPr vert="horz" lIns="0" tIns="0" rIns="0" bIns="0" rtlCol="0" anchor="ctr"/>
          <a:lstStyle>
            <a:lvl1pPr algn="r">
              <a:defRPr sz="800">
                <a:solidFill>
                  <a:schemeClr val="tx1"/>
                </a:solidFill>
              </a:defRPr>
            </a:lvl1pPr>
          </a:lstStyle>
          <a:p>
            <a:r>
              <a:rPr lang="en-GB" dirty="0"/>
              <a:t>department - month/year</a:t>
            </a:r>
          </a:p>
        </p:txBody>
      </p:sp>
      <p:sp>
        <p:nvSpPr>
          <p:cNvPr id="10" name="Foliennummernplatzhalter 6">
            <a:extLst>
              <a:ext uri="{FF2B5EF4-FFF2-40B4-BE49-F238E27FC236}">
                <a16:creationId xmlns:a16="http://schemas.microsoft.com/office/drawing/2014/main" id="{BD8E01DB-8CAC-4A4D-8237-4397B7484EBD}"/>
              </a:ext>
            </a:extLst>
          </p:cNvPr>
          <p:cNvSpPr>
            <a:spLocks noGrp="1"/>
          </p:cNvSpPr>
          <p:nvPr>
            <p:ph type="sldNum" sz="quarter" idx="4"/>
          </p:nvPr>
        </p:nvSpPr>
        <p:spPr>
          <a:xfrm>
            <a:off x="8605142" y="4932000"/>
            <a:ext cx="288033" cy="144000"/>
          </a:xfrm>
          <a:prstGeom prst="rect">
            <a:avLst/>
          </a:prstGeom>
        </p:spPr>
        <p:txBody>
          <a:bodyPr vert="horz" lIns="0" tIns="0" rIns="0" bIns="0" rtlCol="0" anchor="ctr"/>
          <a:lstStyle>
            <a:lvl1pPr algn="r">
              <a:defRPr sz="800">
                <a:solidFill>
                  <a:schemeClr val="tx1"/>
                </a:solidFill>
                <a:latin typeface="+mn-lt"/>
              </a:defRPr>
            </a:lvl1pPr>
          </a:lstStyle>
          <a:p>
            <a:r>
              <a:rPr lang="en-GB" dirty="0"/>
              <a:t>  </a:t>
            </a:r>
            <a:fld id="{32A3AFEB-C85B-47D1-BA73-3CD462239BF2}" type="slidenum">
              <a:rPr lang="en-GB" smtClean="0"/>
              <a:pPr/>
              <a:t>‹N°›</a:t>
            </a:fld>
            <a:endParaRPr lang="en-GB" dirty="0"/>
          </a:p>
        </p:txBody>
      </p:sp>
      <p:sp>
        <p:nvSpPr>
          <p:cNvPr id="11" name="Textplatzhalter 11">
            <a:extLst>
              <a:ext uri="{FF2B5EF4-FFF2-40B4-BE49-F238E27FC236}">
                <a16:creationId xmlns:a16="http://schemas.microsoft.com/office/drawing/2014/main" id="{EF7C58D0-B9E9-47AC-BB5E-26DA0BA82362}"/>
              </a:ext>
            </a:extLst>
          </p:cNvPr>
          <p:cNvSpPr>
            <a:spLocks noGrp="1"/>
          </p:cNvSpPr>
          <p:nvPr>
            <p:ph type="body" sz="quarter" idx="14" hasCustomPrompt="1"/>
          </p:nvPr>
        </p:nvSpPr>
        <p:spPr>
          <a:xfrm>
            <a:off x="253175" y="122400"/>
            <a:ext cx="8640000" cy="201600"/>
          </a:xfrm>
          <a:prstGeom prst="rect">
            <a:avLst/>
          </a:prstGeom>
        </p:spPr>
        <p:txBody>
          <a:bodyPr anchor="ctr" anchorCtr="0"/>
          <a:lstStyle>
            <a:lvl1pPr marL="0" indent="0">
              <a:buFont typeface="Arial" panose="020B0604020202020204" pitchFamily="34" charset="0"/>
              <a:buNone/>
              <a:tabLst>
                <a:tab pos="331193" algn="l"/>
                <a:tab pos="662387" algn="l"/>
                <a:tab pos="993581" algn="l"/>
              </a:tabLst>
              <a:defRPr sz="1000"/>
            </a:lvl1pPr>
            <a:lvl2pPr marL="165597" indent="0">
              <a:buFontTx/>
              <a:buNone/>
              <a:defRPr sz="1108"/>
            </a:lvl2pPr>
            <a:lvl3pPr marL="331193" indent="0">
              <a:buFontTx/>
              <a:buNone/>
              <a:defRPr sz="1108"/>
            </a:lvl3pPr>
            <a:lvl4pPr marL="512910" indent="0">
              <a:buFontTx/>
              <a:buNone/>
              <a:defRPr sz="1108"/>
            </a:lvl4pPr>
            <a:lvl5pPr marL="662387" indent="0">
              <a:buFontTx/>
              <a:buNone/>
              <a:defRPr sz="1108"/>
            </a:lvl5pPr>
          </a:lstStyle>
          <a:p>
            <a:pPr lvl="0"/>
            <a:r>
              <a:rPr lang="en-GB" dirty="0"/>
              <a:t>segment title</a:t>
            </a:r>
          </a:p>
        </p:txBody>
      </p:sp>
      <p:pic>
        <p:nvPicPr>
          <p:cNvPr id="12" name="Grafik 11">
            <a:extLst>
              <a:ext uri="{FF2B5EF4-FFF2-40B4-BE49-F238E27FC236}">
                <a16:creationId xmlns:a16="http://schemas.microsoft.com/office/drawing/2014/main" id="{380DBF53-9E69-4C8C-A66A-52C4CF6D9C50}"/>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2000" y="4894868"/>
            <a:ext cx="1204852" cy="180000"/>
          </a:xfrm>
          <a:prstGeom prst="rect">
            <a:avLst/>
          </a:prstGeom>
        </p:spPr>
      </p:pic>
      <p:cxnSp>
        <p:nvCxnSpPr>
          <p:cNvPr id="13" name="Gerader Verbinder 12">
            <a:extLst>
              <a:ext uri="{FF2B5EF4-FFF2-40B4-BE49-F238E27FC236}">
                <a16:creationId xmlns:a16="http://schemas.microsoft.com/office/drawing/2014/main" id="{54759B41-84CB-487A-AA15-A7EF87F45EB3}"/>
              </a:ext>
            </a:extLst>
          </p:cNvPr>
          <p:cNvCxnSpPr>
            <a:cxnSpLocks/>
          </p:cNvCxnSpPr>
          <p:nvPr userDrawn="1"/>
        </p:nvCxnSpPr>
        <p:spPr>
          <a:xfrm>
            <a:off x="-1208" y="48240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platzhalter 11">
            <a:extLst>
              <a:ext uri="{FF2B5EF4-FFF2-40B4-BE49-F238E27FC236}">
                <a16:creationId xmlns:a16="http://schemas.microsoft.com/office/drawing/2014/main" id="{46269560-E5EF-4D05-A860-0BF9483707ED}"/>
              </a:ext>
            </a:extLst>
          </p:cNvPr>
          <p:cNvSpPr>
            <a:spLocks noGrp="1"/>
          </p:cNvSpPr>
          <p:nvPr>
            <p:ph type="body" sz="quarter" idx="13" hasCustomPrompt="1"/>
          </p:nvPr>
        </p:nvSpPr>
        <p:spPr>
          <a:xfrm>
            <a:off x="251249" y="1062113"/>
            <a:ext cx="8640000" cy="3525759"/>
          </a:xfrm>
          <a:prstGeom prst="rect">
            <a:avLst/>
          </a:prstGeom>
        </p:spPr>
        <p:txBody>
          <a:bodyPr vert="horz" wrap="square" lIns="0" tIns="0" rIns="0" bIns="0" rtlCol="0" anchor="t" anchorCtr="0">
            <a:noAutofit/>
          </a:bodyPr>
          <a:lstStyle>
            <a:lvl1pPr marL="0" indent="0">
              <a:buNone/>
              <a:defRPr lang="en-GB" b="1" dirty="0">
                <a:solidFill>
                  <a:schemeClr val="tx2"/>
                </a:solidFill>
              </a:defRPr>
            </a:lvl1pPr>
            <a:lvl2pPr marL="0" indent="0">
              <a:buNone/>
              <a:defRPr/>
            </a:lvl2pPr>
            <a:lvl3pPr marL="179388" indent="-179388">
              <a:buClr>
                <a:schemeClr val="tx2"/>
              </a:buClr>
              <a:buFont typeface="Wingdings 2" panose="05020102010507070707" pitchFamily="18" charset="2"/>
              <a:buChar char=""/>
              <a:defRPr lang="de-DE" sz="1400" kern="1200" dirty="0" smtClean="0">
                <a:solidFill>
                  <a:schemeClr val="tx1"/>
                </a:solidFill>
                <a:latin typeface="+mn-lt"/>
                <a:ea typeface="+mn-ea"/>
                <a:cs typeface="+mn-cs"/>
              </a:defRPr>
            </a:lvl3pPr>
            <a:lvl4pPr marL="360363" indent="-180975">
              <a:buFont typeface="Arial" panose="020B0604020202020204" pitchFamily="34" charset="0"/>
              <a:buChar char="−"/>
              <a:defRPr/>
            </a:lvl4pPr>
            <a:lvl5pPr marL="539750" indent="-179388">
              <a:buFont typeface="Arial" panose="020B0604020202020204" pitchFamily="34" charset="0"/>
              <a:buChar char="−"/>
              <a:defRPr/>
            </a:lvl5pPr>
          </a:lstStyle>
          <a:p>
            <a:pPr lvl="0"/>
            <a:r>
              <a:rPr lang="de-DE" dirty="0"/>
              <a:t>Click </a:t>
            </a:r>
            <a:r>
              <a:rPr lang="de-DE" dirty="0" err="1"/>
              <a:t>to</a:t>
            </a:r>
            <a:r>
              <a:rPr lang="de-DE" dirty="0"/>
              <a:t> </a:t>
            </a:r>
            <a:r>
              <a:rPr lang="de-DE" dirty="0" err="1"/>
              <a:t>edit</a:t>
            </a:r>
            <a:r>
              <a:rPr lang="de-DE" dirty="0"/>
              <a:t> </a:t>
            </a:r>
            <a:r>
              <a:rPr lang="de-DE" dirty="0" err="1"/>
              <a:t>text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en-GB" dirty="0"/>
              <a:t>Fourth</a:t>
            </a:r>
            <a:r>
              <a:rPr lang="de-DE" dirty="0"/>
              <a:t> </a:t>
            </a:r>
            <a:r>
              <a:rPr lang="de-DE" dirty="0" err="1"/>
              <a:t>level</a:t>
            </a:r>
            <a:endParaRPr lang="de-DE" dirty="0"/>
          </a:p>
          <a:p>
            <a:pPr lvl="4"/>
            <a:r>
              <a:rPr lang="en-GB" dirty="0"/>
              <a:t>Fifth</a:t>
            </a:r>
            <a:r>
              <a:rPr lang="de-DE" dirty="0"/>
              <a:t> Level</a:t>
            </a:r>
          </a:p>
        </p:txBody>
      </p:sp>
      <p:sp>
        <p:nvSpPr>
          <p:cNvPr id="15" name="Titelplatzhalter 1">
            <a:extLst>
              <a:ext uri="{FF2B5EF4-FFF2-40B4-BE49-F238E27FC236}">
                <a16:creationId xmlns:a16="http://schemas.microsoft.com/office/drawing/2014/main" id="{2AD3134F-A95D-458A-8572-5EF1819985F5}"/>
              </a:ext>
            </a:extLst>
          </p:cNvPr>
          <p:cNvSpPr>
            <a:spLocks noGrp="1"/>
          </p:cNvSpPr>
          <p:nvPr>
            <p:ph type="title" hasCustomPrompt="1"/>
          </p:nvPr>
        </p:nvSpPr>
        <p:spPr>
          <a:xfrm>
            <a:off x="250825" y="446399"/>
            <a:ext cx="8640000" cy="543600"/>
          </a:xfrm>
          <a:prstGeom prst="rect">
            <a:avLst/>
          </a:prstGeom>
        </p:spPr>
        <p:txBody>
          <a:bodyPr vert="horz" wrap="square" lIns="0" tIns="0" rIns="0" bIns="0" rtlCol="0" anchor="t" anchorCtr="0">
            <a:spAutoFit/>
          </a:bodyPr>
          <a:lstStyle>
            <a:lvl1pPr marL="0" indent="0">
              <a:buFont typeface="Arial" panose="020B0604020202020204" pitchFamily="34" charset="0"/>
              <a:buNone/>
              <a:defRPr>
                <a:solidFill>
                  <a:schemeClr val="tx2"/>
                </a:solidFill>
              </a:defRPr>
            </a:lvl1pPr>
          </a:lstStyle>
          <a:p>
            <a:r>
              <a:rPr lang="en-GB" dirty="0"/>
              <a:t>Click to edit Tagline</a:t>
            </a:r>
          </a:p>
        </p:txBody>
      </p:sp>
      <p:sp>
        <p:nvSpPr>
          <p:cNvPr id="17" name="Textplatzhalter 5">
            <a:extLst>
              <a:ext uri="{FF2B5EF4-FFF2-40B4-BE49-F238E27FC236}">
                <a16:creationId xmlns:a16="http://schemas.microsoft.com/office/drawing/2014/main" id="{A02FA44A-AD77-4087-A5CB-B6DB035975FC}"/>
              </a:ext>
            </a:extLst>
          </p:cNvPr>
          <p:cNvSpPr>
            <a:spLocks noGrp="1"/>
          </p:cNvSpPr>
          <p:nvPr>
            <p:ph type="body" sz="quarter" idx="12" hasCustomPrompt="1"/>
          </p:nvPr>
        </p:nvSpPr>
        <p:spPr>
          <a:xfrm>
            <a:off x="252000" y="4644000"/>
            <a:ext cx="8641175" cy="144000"/>
          </a:xfrm>
          <a:prstGeom prst="rect">
            <a:avLst/>
          </a:prstGeom>
        </p:spPr>
        <p:txBody>
          <a:bodyPr wrap="square" lIns="0" tIns="0" rIns="0" bIns="0" anchor="ctr" anchorCtr="0"/>
          <a:lstStyle>
            <a:lvl1pPr marL="0" marR="0" indent="0" algn="l" defTabSz="844104" rtl="0" eaLnBrk="1" fontAlgn="auto" latinLnBrk="0" hangingPunct="1">
              <a:lnSpc>
                <a:spcPct val="100000"/>
              </a:lnSpc>
              <a:spcBef>
                <a:spcPts val="300"/>
              </a:spcBef>
              <a:spcAft>
                <a:spcPts val="0"/>
              </a:spcAft>
              <a:buClr>
                <a:srgbClr val="00457E"/>
              </a:buClr>
              <a:buSzPct val="115000"/>
              <a:buFont typeface="Wingdings 2" panose="05020102010507070707" pitchFamily="18" charset="2"/>
              <a:buNone/>
              <a:tabLst/>
              <a:defRPr sz="800" b="0">
                <a:solidFill>
                  <a:schemeClr val="tx1"/>
                </a:solidFill>
              </a:defRPr>
            </a:lvl1pPr>
            <a:lvl2pPr marL="0" indent="0">
              <a:spcBef>
                <a:spcPts val="300"/>
              </a:spcBef>
              <a:buNone/>
              <a:defRPr sz="1400"/>
            </a:lvl2pPr>
            <a:lvl3pPr marL="174625" indent="-166688">
              <a:spcBef>
                <a:spcPts val="300"/>
              </a:spcBef>
              <a:buClr>
                <a:srgbClr val="00457E"/>
              </a:buClr>
              <a:buFont typeface="Wingdings 2" panose="05020102010507070707" pitchFamily="18" charset="2"/>
              <a:buChar char=""/>
              <a:defRPr sz="1400"/>
            </a:lvl3pPr>
            <a:lvl4pPr marL="446088" indent="-239713">
              <a:spcBef>
                <a:spcPts val="300"/>
              </a:spcBef>
              <a:buFont typeface="Arial" panose="020B0604020202020204" pitchFamily="34" charset="0"/>
              <a:buChar char="−"/>
              <a:defRPr sz="1400"/>
            </a:lvl4pPr>
            <a:lvl5pPr marL="623888" indent="-177800">
              <a:spcBef>
                <a:spcPts val="300"/>
              </a:spcBef>
              <a:buFont typeface="Arial" panose="020B0604020202020204" pitchFamily="34" charset="0"/>
              <a:buChar char="−"/>
              <a:defRPr lang="de-DE" sz="1400" kern="1200" dirty="0" smtClean="0">
                <a:solidFill>
                  <a:schemeClr val="tx1"/>
                </a:solidFill>
                <a:latin typeface="+mn-lt"/>
                <a:ea typeface="+mn-ea"/>
                <a:cs typeface="+mn-cs"/>
              </a:defRPr>
            </a:lvl5pPr>
          </a:lstStyle>
          <a:p>
            <a:pPr marL="0" marR="0" lvl="0" indent="0" algn="l" defTabSz="844104" rtl="0" eaLnBrk="1" fontAlgn="auto" latinLnBrk="0" hangingPunct="1">
              <a:lnSpc>
                <a:spcPct val="100000"/>
              </a:lnSpc>
              <a:spcBef>
                <a:spcPts val="300"/>
              </a:spcBef>
              <a:spcAft>
                <a:spcPts val="0"/>
              </a:spcAft>
              <a:buClr>
                <a:srgbClr val="00457E"/>
              </a:buClr>
              <a:buSzPct val="115000"/>
              <a:buFont typeface="Wingdings 2" panose="05020102010507070707" pitchFamily="18" charset="2"/>
              <a:buNone/>
              <a:tabLst/>
              <a:defRPr/>
            </a:pPr>
            <a:r>
              <a:rPr lang="de-DE" dirty="0" err="1"/>
              <a:t>footnotes</a:t>
            </a:r>
            <a:r>
              <a:rPr lang="de-DE" dirty="0"/>
              <a:t>/</a:t>
            </a:r>
            <a:r>
              <a:rPr lang="de-DE" dirty="0" err="1"/>
              <a:t>notes</a:t>
            </a:r>
            <a:r>
              <a:rPr lang="de-DE" dirty="0"/>
              <a:t>/source</a:t>
            </a:r>
          </a:p>
        </p:txBody>
      </p:sp>
    </p:spTree>
    <p:extLst>
      <p:ext uri="{BB962C8B-B14F-4D97-AF65-F5344CB8AC3E}">
        <p14:creationId xmlns:p14="http://schemas.microsoft.com/office/powerpoint/2010/main" val="867149136"/>
      </p:ext>
    </p:extLst>
  </p:cSld>
  <p:clrMapOvr>
    <a:masterClrMapping/>
  </p:clrMapOvr>
  <p:transition spd="med">
    <p:fade/>
  </p:transition>
  <p:extLst>
    <p:ext uri="{DCECCB84-F9BA-43D5-87BE-67443E8EF086}">
      <p15:sldGuideLst xmlns:p15="http://schemas.microsoft.com/office/powerpoint/2012/main">
        <p15:guide id="1" pos="158" userDrawn="1">
          <p15:clr>
            <a:srgbClr val="FBAE40"/>
          </p15:clr>
        </p15:guide>
        <p15:guide id="2" pos="5602" userDrawn="1">
          <p15:clr>
            <a:srgbClr val="FBAE40"/>
          </p15:clr>
        </p15:guide>
        <p15:guide id="3" orient="horz" pos="667" userDrawn="1">
          <p15:clr>
            <a:srgbClr val="FBAE40"/>
          </p15:clr>
        </p15:guide>
        <p15:guide id="4" orient="horz" pos="3024" userDrawn="1">
          <p15:clr>
            <a:srgbClr val="FBAE40"/>
          </p15:clr>
        </p15:guide>
        <p15:guide id="5" orient="horz" pos="280" userDrawn="1">
          <p15:clr>
            <a:srgbClr val="FBAE40"/>
          </p15:clr>
        </p15:guide>
        <p15:guide id="6" orient="horz" pos="28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FD79B91-C7C4-4358-BF5F-4CAA51A51550}"/>
              </a:ext>
            </a:extLst>
          </p:cNvPr>
          <p:cNvGraphicFramePr>
            <a:graphicFrameLocks noChangeAspect="1"/>
          </p:cNvGraphicFramePr>
          <p:nvPr userDrawn="1">
            <p:custDataLst>
              <p:tags r:id="rId2"/>
            </p:custDataLst>
            <p:extLst>
              <p:ext uri="{D42A27DB-BD31-4B8C-83A1-F6EECF244321}">
                <p14:modId xmlns:p14="http://schemas.microsoft.com/office/powerpoint/2010/main" val="1386851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A63F5E5-B834-4BEB-8475-51F2F05284C9}"/>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7" name="Grafik 6">
            <a:extLst>
              <a:ext uri="{FF2B5EF4-FFF2-40B4-BE49-F238E27FC236}">
                <a16:creationId xmlns:a16="http://schemas.microsoft.com/office/drawing/2014/main" id="{9A662267-31ED-45FC-9C2A-322AAC16882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26006" y="1079171"/>
            <a:ext cx="4052650" cy="370973"/>
          </a:xfrm>
          <a:prstGeom prst="rect">
            <a:avLst/>
          </a:prstGeom>
        </p:spPr>
      </p:pic>
      <p:pic>
        <p:nvPicPr>
          <p:cNvPr id="8" name="Grafik 7">
            <a:extLst>
              <a:ext uri="{FF2B5EF4-FFF2-40B4-BE49-F238E27FC236}">
                <a16:creationId xmlns:a16="http://schemas.microsoft.com/office/drawing/2014/main" id="{9B99B5A4-4419-4D75-A3CF-CEB39D1E346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sp>
        <p:nvSpPr>
          <p:cNvPr id="11" name="Titel 24">
            <a:extLst>
              <a:ext uri="{FF2B5EF4-FFF2-40B4-BE49-F238E27FC236}">
                <a16:creationId xmlns:a16="http://schemas.microsoft.com/office/drawing/2014/main" id="{93AF02ED-8992-472B-A83F-3879D5B94810}"/>
              </a:ext>
            </a:extLst>
          </p:cNvPr>
          <p:cNvSpPr>
            <a:spLocks noGrp="1"/>
          </p:cNvSpPr>
          <p:nvPr>
            <p:ph type="title" hasCustomPrompt="1"/>
          </p:nvPr>
        </p:nvSpPr>
        <p:spPr>
          <a:xfrm>
            <a:off x="250826" y="1059582"/>
            <a:ext cx="4160076" cy="553998"/>
          </a:xfrm>
        </p:spPr>
        <p:txBody>
          <a:bodyPr/>
          <a:lstStyle>
            <a:lvl1pPr>
              <a:defRPr sz="1800" b="1" i="0">
                <a:solidFill>
                  <a:schemeClr val="tx2"/>
                </a:solidFill>
              </a:defRPr>
            </a:lvl1pPr>
          </a:lstStyle>
          <a:p>
            <a:r>
              <a:rPr lang="en-GB" dirty="0"/>
              <a:t>Click to edit Title</a:t>
            </a:r>
          </a:p>
        </p:txBody>
      </p:sp>
      <p:sp>
        <p:nvSpPr>
          <p:cNvPr id="15" name="Textplatzhalter 2">
            <a:extLst>
              <a:ext uri="{FF2B5EF4-FFF2-40B4-BE49-F238E27FC236}">
                <a16:creationId xmlns:a16="http://schemas.microsoft.com/office/drawing/2014/main" id="{EBF139A9-6E11-407E-8345-1249B572F683}"/>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Untertitel 2">
            <a:extLst>
              <a:ext uri="{FF2B5EF4-FFF2-40B4-BE49-F238E27FC236}">
                <a16:creationId xmlns:a16="http://schemas.microsoft.com/office/drawing/2014/main" id="{8680B2B6-7B28-4E6E-A4BC-49C836670F78}"/>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
        <p:nvSpPr>
          <p:cNvPr id="9" name="Bildplatzhalter 2">
            <a:extLst>
              <a:ext uri="{FF2B5EF4-FFF2-40B4-BE49-F238E27FC236}">
                <a16:creationId xmlns:a16="http://schemas.microsoft.com/office/drawing/2014/main" id="{447F7689-313A-4036-A619-ABDAE09DABCA}"/>
              </a:ext>
            </a:extLst>
          </p:cNvPr>
          <p:cNvSpPr>
            <a:spLocks noGrp="1"/>
          </p:cNvSpPr>
          <p:nvPr>
            <p:ph type="pic" sz="quarter" idx="11" hasCustomPrompt="1"/>
          </p:nvPr>
        </p:nvSpPr>
        <p:spPr>
          <a:xfrm>
            <a:off x="4750327" y="1203325"/>
            <a:ext cx="3801600" cy="2696400"/>
          </a:xfrm>
          <a:prstGeom prst="rect">
            <a:avLst/>
          </a:prstGeom>
        </p:spPr>
        <p:txBody>
          <a:bodyPr/>
          <a:lstStyle>
            <a:lvl1pPr marL="0" indent="0">
              <a:buNone/>
              <a:defRPr/>
            </a:lvl1pPr>
          </a:lstStyle>
          <a:p>
            <a:r>
              <a:rPr lang="en-GB" dirty="0"/>
              <a:t>Click to edit Picture</a:t>
            </a:r>
          </a:p>
        </p:txBody>
      </p:sp>
      <p:pic>
        <p:nvPicPr>
          <p:cNvPr id="12" name="Grafik 11">
            <a:extLst>
              <a:ext uri="{FF2B5EF4-FFF2-40B4-BE49-F238E27FC236}">
                <a16:creationId xmlns:a16="http://schemas.microsoft.com/office/drawing/2014/main" id="{4418F490-AE2E-4EC5-91BB-C7A9ED73DE5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835" y="455962"/>
            <a:ext cx="2337445" cy="349200"/>
          </a:xfrm>
          <a:prstGeom prst="rect">
            <a:avLst/>
          </a:prstGeom>
        </p:spPr>
      </p:pic>
    </p:spTree>
    <p:extLst>
      <p:ext uri="{BB962C8B-B14F-4D97-AF65-F5344CB8AC3E}">
        <p14:creationId xmlns:p14="http://schemas.microsoft.com/office/powerpoint/2010/main" val="133262874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B_Title_01">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46DADFF-0784-48D5-A717-D190AA225C06}"/>
              </a:ext>
            </a:extLst>
          </p:cNvPr>
          <p:cNvGraphicFramePr>
            <a:graphicFrameLocks noChangeAspect="1"/>
          </p:cNvGraphicFramePr>
          <p:nvPr userDrawn="1">
            <p:custDataLst>
              <p:tags r:id="rId2"/>
            </p:custDataLst>
            <p:extLst>
              <p:ext uri="{D42A27DB-BD31-4B8C-83A1-F6EECF244321}">
                <p14:modId xmlns:p14="http://schemas.microsoft.com/office/powerpoint/2010/main" val="23220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30A84BC-8D62-41FC-81C5-D3A8EB314706}"/>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13" name="Grafik 12">
            <a:extLst>
              <a:ext uri="{FF2B5EF4-FFF2-40B4-BE49-F238E27FC236}">
                <a16:creationId xmlns:a16="http://schemas.microsoft.com/office/drawing/2014/main" id="{33C0DC1A-2DCD-48E3-87B2-CB2CD00052E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6288"/>
          <a:stretch/>
        </p:blipFill>
        <p:spPr>
          <a:xfrm>
            <a:off x="4748400" y="1198800"/>
            <a:ext cx="3805200" cy="2714400"/>
          </a:xfrm>
          <a:prstGeom prst="rect">
            <a:avLst/>
          </a:prstGeom>
          <a:ln>
            <a:noFill/>
          </a:ln>
        </p:spPr>
      </p:pic>
      <p:sp>
        <p:nvSpPr>
          <p:cNvPr id="11" name="Titel 24">
            <a:extLst>
              <a:ext uri="{FF2B5EF4-FFF2-40B4-BE49-F238E27FC236}">
                <a16:creationId xmlns:a16="http://schemas.microsoft.com/office/drawing/2014/main" id="{93AF02ED-8992-472B-A83F-3879D5B94810}"/>
              </a:ext>
            </a:extLst>
          </p:cNvPr>
          <p:cNvSpPr>
            <a:spLocks noGrp="1"/>
          </p:cNvSpPr>
          <p:nvPr>
            <p:ph type="title" hasCustomPrompt="1"/>
          </p:nvPr>
        </p:nvSpPr>
        <p:spPr>
          <a:xfrm>
            <a:off x="250826" y="1059582"/>
            <a:ext cx="4160076" cy="553998"/>
          </a:xfrm>
        </p:spPr>
        <p:txBody>
          <a:bodyPr/>
          <a:lstStyle>
            <a:lvl1pPr>
              <a:defRPr sz="1800" b="1" i="0">
                <a:solidFill>
                  <a:schemeClr val="tx2"/>
                </a:solidFill>
              </a:defRPr>
            </a:lvl1pPr>
          </a:lstStyle>
          <a:p>
            <a:r>
              <a:rPr lang="en-GB" dirty="0"/>
              <a:t>Click to edit Title</a:t>
            </a:r>
          </a:p>
        </p:txBody>
      </p:sp>
      <p:pic>
        <p:nvPicPr>
          <p:cNvPr id="9" name="Grafik 8">
            <a:extLst>
              <a:ext uri="{FF2B5EF4-FFF2-40B4-BE49-F238E27FC236}">
                <a16:creationId xmlns:a16="http://schemas.microsoft.com/office/drawing/2014/main" id="{7F3A56EC-C18A-4527-A67C-14DCE6271EC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26006" y="1079170"/>
            <a:ext cx="4050450" cy="370326"/>
          </a:xfrm>
          <a:prstGeom prst="rect">
            <a:avLst/>
          </a:prstGeom>
        </p:spPr>
      </p:pic>
      <p:pic>
        <p:nvPicPr>
          <p:cNvPr id="12" name="Grafik 11">
            <a:extLst>
              <a:ext uri="{FF2B5EF4-FFF2-40B4-BE49-F238E27FC236}">
                <a16:creationId xmlns:a16="http://schemas.microsoft.com/office/drawing/2014/main" id="{30ED2138-8F5D-48A9-935F-B08BA37D6AB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pic>
        <p:nvPicPr>
          <p:cNvPr id="14" name="Grafik 13">
            <a:extLst>
              <a:ext uri="{FF2B5EF4-FFF2-40B4-BE49-F238E27FC236}">
                <a16:creationId xmlns:a16="http://schemas.microsoft.com/office/drawing/2014/main" id="{F18D2163-3C55-4867-802B-FDB40AFF7A07}"/>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35" y="455962"/>
            <a:ext cx="2337445" cy="349200"/>
          </a:xfrm>
          <a:prstGeom prst="rect">
            <a:avLst/>
          </a:prstGeom>
        </p:spPr>
      </p:pic>
      <p:sp>
        <p:nvSpPr>
          <p:cNvPr id="17" name="Untertitel 2">
            <a:extLst>
              <a:ext uri="{FF2B5EF4-FFF2-40B4-BE49-F238E27FC236}">
                <a16:creationId xmlns:a16="http://schemas.microsoft.com/office/drawing/2014/main" id="{FFE8EBA2-1783-477E-8D5D-D9723F1D4B3A}"/>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
        <p:nvSpPr>
          <p:cNvPr id="20" name="Textplatzhalter 2">
            <a:extLst>
              <a:ext uri="{FF2B5EF4-FFF2-40B4-BE49-F238E27FC236}">
                <a16:creationId xmlns:a16="http://schemas.microsoft.com/office/drawing/2014/main" id="{CF76785B-8B06-48BD-A0E7-E982525F0822}"/>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573991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B_Title_02">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68888A9E-C46B-40DD-81AE-1B0158E4F054}"/>
              </a:ext>
            </a:extLst>
          </p:cNvPr>
          <p:cNvGraphicFramePr>
            <a:graphicFrameLocks noChangeAspect="1"/>
          </p:cNvGraphicFramePr>
          <p:nvPr userDrawn="1">
            <p:custDataLst>
              <p:tags r:id="rId2"/>
            </p:custDataLst>
            <p:extLst>
              <p:ext uri="{D42A27DB-BD31-4B8C-83A1-F6EECF244321}">
                <p14:modId xmlns:p14="http://schemas.microsoft.com/office/powerpoint/2010/main" val="4099666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AA811EE3-143C-45B6-B380-4C3D05EBB474}"/>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9" name="Grafik 8">
            <a:extLst>
              <a:ext uri="{FF2B5EF4-FFF2-40B4-BE49-F238E27FC236}">
                <a16:creationId xmlns:a16="http://schemas.microsoft.com/office/drawing/2014/main" id="{210921FE-A788-4473-BAF3-3AB4DB72C92C}"/>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5486"/>
          <a:stretch/>
        </p:blipFill>
        <p:spPr>
          <a:xfrm>
            <a:off x="4748400" y="1198800"/>
            <a:ext cx="3805200" cy="2714400"/>
          </a:xfrm>
          <a:prstGeom prst="rect">
            <a:avLst/>
          </a:prstGeom>
        </p:spPr>
      </p:pic>
      <p:pic>
        <p:nvPicPr>
          <p:cNvPr id="12" name="Grafik 11">
            <a:extLst>
              <a:ext uri="{FF2B5EF4-FFF2-40B4-BE49-F238E27FC236}">
                <a16:creationId xmlns:a16="http://schemas.microsoft.com/office/drawing/2014/main" id="{2C1DBB86-A656-4227-8FF1-0FE34A9AE21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26006" y="1079170"/>
            <a:ext cx="4050450" cy="370326"/>
          </a:xfrm>
          <a:prstGeom prst="rect">
            <a:avLst/>
          </a:prstGeom>
        </p:spPr>
      </p:pic>
      <p:pic>
        <p:nvPicPr>
          <p:cNvPr id="15" name="Grafik 14">
            <a:extLst>
              <a:ext uri="{FF2B5EF4-FFF2-40B4-BE49-F238E27FC236}">
                <a16:creationId xmlns:a16="http://schemas.microsoft.com/office/drawing/2014/main" id="{9AA6D0BC-E993-4CE9-A02E-8ABAFE62758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sp>
        <p:nvSpPr>
          <p:cNvPr id="11" name="Titel 24">
            <a:extLst>
              <a:ext uri="{FF2B5EF4-FFF2-40B4-BE49-F238E27FC236}">
                <a16:creationId xmlns:a16="http://schemas.microsoft.com/office/drawing/2014/main" id="{289664C6-94D9-42AA-A48F-57DE99D28BE1}"/>
              </a:ext>
            </a:extLst>
          </p:cNvPr>
          <p:cNvSpPr>
            <a:spLocks noGrp="1"/>
          </p:cNvSpPr>
          <p:nvPr>
            <p:ph type="title" hasCustomPrompt="1"/>
          </p:nvPr>
        </p:nvSpPr>
        <p:spPr>
          <a:xfrm>
            <a:off x="250826" y="1059582"/>
            <a:ext cx="4160076" cy="553998"/>
          </a:xfrm>
        </p:spPr>
        <p:txBody>
          <a:bodyPr/>
          <a:lstStyle>
            <a:lvl1pPr>
              <a:defRPr sz="1800" b="1" i="0">
                <a:solidFill>
                  <a:schemeClr val="tx2"/>
                </a:solidFill>
              </a:defRPr>
            </a:lvl1pPr>
          </a:lstStyle>
          <a:p>
            <a:r>
              <a:rPr lang="en-GB" dirty="0"/>
              <a:t>Click to edit Title</a:t>
            </a:r>
          </a:p>
        </p:txBody>
      </p:sp>
      <p:pic>
        <p:nvPicPr>
          <p:cNvPr id="13" name="Grafik 12">
            <a:extLst>
              <a:ext uri="{FF2B5EF4-FFF2-40B4-BE49-F238E27FC236}">
                <a16:creationId xmlns:a16="http://schemas.microsoft.com/office/drawing/2014/main" id="{3E8CA94A-CCF3-4FF8-BB30-BD1D1174A7C7}"/>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35" y="455962"/>
            <a:ext cx="2337445" cy="349200"/>
          </a:xfrm>
          <a:prstGeom prst="rect">
            <a:avLst/>
          </a:prstGeom>
        </p:spPr>
      </p:pic>
      <p:sp>
        <p:nvSpPr>
          <p:cNvPr id="16" name="Untertitel 2">
            <a:extLst>
              <a:ext uri="{FF2B5EF4-FFF2-40B4-BE49-F238E27FC236}">
                <a16:creationId xmlns:a16="http://schemas.microsoft.com/office/drawing/2014/main" id="{5DA28F23-2E99-47DC-8597-69382FF1990D}"/>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
        <p:nvSpPr>
          <p:cNvPr id="19" name="Textplatzhalter 2">
            <a:extLst>
              <a:ext uri="{FF2B5EF4-FFF2-40B4-BE49-F238E27FC236}">
                <a16:creationId xmlns:a16="http://schemas.microsoft.com/office/drawing/2014/main" id="{1D0B54BE-4600-4669-9168-3EA921B26546}"/>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97225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B_Title_03">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2D3EE7A0-36B4-4C68-8207-C93FC31A1D0C}"/>
              </a:ext>
            </a:extLst>
          </p:cNvPr>
          <p:cNvGraphicFramePr>
            <a:graphicFrameLocks noChangeAspect="1"/>
          </p:cNvGraphicFramePr>
          <p:nvPr userDrawn="1">
            <p:custDataLst>
              <p:tags r:id="rId2"/>
            </p:custDataLst>
            <p:extLst>
              <p:ext uri="{D42A27DB-BD31-4B8C-83A1-F6EECF244321}">
                <p14:modId xmlns:p14="http://schemas.microsoft.com/office/powerpoint/2010/main" val="3557875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596DCAB-69B6-4CE9-BAAB-BD1CEC46D8A1}"/>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9" name="Grafik 8">
            <a:extLst>
              <a:ext uri="{FF2B5EF4-FFF2-40B4-BE49-F238E27FC236}">
                <a16:creationId xmlns:a16="http://schemas.microsoft.com/office/drawing/2014/main" id="{D73B909C-E3F6-45F9-B506-F4C3BAFBA3B7}"/>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853" t="5350"/>
          <a:stretch/>
        </p:blipFill>
        <p:spPr>
          <a:xfrm>
            <a:off x="4748400" y="1198800"/>
            <a:ext cx="3805200" cy="2714400"/>
          </a:xfrm>
          <a:prstGeom prst="rect">
            <a:avLst/>
          </a:prstGeom>
        </p:spPr>
      </p:pic>
      <p:pic>
        <p:nvPicPr>
          <p:cNvPr id="12" name="Grafik 11">
            <a:extLst>
              <a:ext uri="{FF2B5EF4-FFF2-40B4-BE49-F238E27FC236}">
                <a16:creationId xmlns:a16="http://schemas.microsoft.com/office/drawing/2014/main" id="{2C1DBB86-A656-4227-8FF1-0FE34A9AE21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26006" y="1079170"/>
            <a:ext cx="4050450" cy="370326"/>
          </a:xfrm>
          <a:prstGeom prst="rect">
            <a:avLst/>
          </a:prstGeom>
        </p:spPr>
      </p:pic>
      <p:pic>
        <p:nvPicPr>
          <p:cNvPr id="15" name="Grafik 14">
            <a:extLst>
              <a:ext uri="{FF2B5EF4-FFF2-40B4-BE49-F238E27FC236}">
                <a16:creationId xmlns:a16="http://schemas.microsoft.com/office/drawing/2014/main" id="{9AA6D0BC-E993-4CE9-A02E-8ABAFE62758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sp>
        <p:nvSpPr>
          <p:cNvPr id="8" name="Titel 24">
            <a:extLst>
              <a:ext uri="{FF2B5EF4-FFF2-40B4-BE49-F238E27FC236}">
                <a16:creationId xmlns:a16="http://schemas.microsoft.com/office/drawing/2014/main" id="{1F38475D-C7D2-450C-AA79-A73F70EC2599}"/>
              </a:ext>
            </a:extLst>
          </p:cNvPr>
          <p:cNvSpPr>
            <a:spLocks noGrp="1"/>
          </p:cNvSpPr>
          <p:nvPr>
            <p:ph type="title" hasCustomPrompt="1"/>
          </p:nvPr>
        </p:nvSpPr>
        <p:spPr>
          <a:xfrm>
            <a:off x="250826" y="1059582"/>
            <a:ext cx="4160076" cy="553998"/>
          </a:xfrm>
        </p:spPr>
        <p:txBody>
          <a:bodyPr/>
          <a:lstStyle>
            <a:lvl1pPr>
              <a:defRPr sz="1800" b="1" i="0">
                <a:solidFill>
                  <a:schemeClr val="tx2"/>
                </a:solidFill>
              </a:defRPr>
            </a:lvl1pPr>
          </a:lstStyle>
          <a:p>
            <a:r>
              <a:rPr lang="en-GB" dirty="0"/>
              <a:t>Click to edit Title</a:t>
            </a:r>
          </a:p>
        </p:txBody>
      </p:sp>
      <p:pic>
        <p:nvPicPr>
          <p:cNvPr id="13" name="Grafik 12">
            <a:extLst>
              <a:ext uri="{FF2B5EF4-FFF2-40B4-BE49-F238E27FC236}">
                <a16:creationId xmlns:a16="http://schemas.microsoft.com/office/drawing/2014/main" id="{D8808751-7BAB-4355-B10E-20F90104FDE0}"/>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35" y="455962"/>
            <a:ext cx="2337445" cy="349200"/>
          </a:xfrm>
          <a:prstGeom prst="rect">
            <a:avLst/>
          </a:prstGeom>
        </p:spPr>
      </p:pic>
      <p:sp>
        <p:nvSpPr>
          <p:cNvPr id="16" name="Untertitel 2">
            <a:extLst>
              <a:ext uri="{FF2B5EF4-FFF2-40B4-BE49-F238E27FC236}">
                <a16:creationId xmlns:a16="http://schemas.microsoft.com/office/drawing/2014/main" id="{DFCA206A-E667-4DD1-80F7-1C0A2B65A83D}"/>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
        <p:nvSpPr>
          <p:cNvPr id="18" name="Textplatzhalter 2">
            <a:extLst>
              <a:ext uri="{FF2B5EF4-FFF2-40B4-BE49-F238E27FC236}">
                <a16:creationId xmlns:a16="http://schemas.microsoft.com/office/drawing/2014/main" id="{83BB08A5-3A9A-496F-A7C6-6FC8881CD90D}"/>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5946916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B_Title_04">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646AB204-BFF2-4E3F-9AFF-1E2E1580535F}"/>
              </a:ext>
            </a:extLst>
          </p:cNvPr>
          <p:cNvGraphicFramePr>
            <a:graphicFrameLocks noChangeAspect="1"/>
          </p:cNvGraphicFramePr>
          <p:nvPr userDrawn="1">
            <p:custDataLst>
              <p:tags r:id="rId2"/>
            </p:custDataLst>
            <p:extLst>
              <p:ext uri="{D42A27DB-BD31-4B8C-83A1-F6EECF244321}">
                <p14:modId xmlns:p14="http://schemas.microsoft.com/office/powerpoint/2010/main" val="188169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B86B1422-4147-4BAB-BC9C-FD0F1D06E6BA}"/>
              </a:ext>
            </a:extLst>
          </p:cNvPr>
          <p:cNvSpPr/>
          <p:nvPr userDrawn="1">
            <p:custDataLst>
              <p:tags r:id="rId3"/>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10" name="Bildplatzhalter 8">
            <a:extLst>
              <a:ext uri="{FF2B5EF4-FFF2-40B4-BE49-F238E27FC236}">
                <a16:creationId xmlns:a16="http://schemas.microsoft.com/office/drawing/2014/main" id="{37404E7A-A9B5-44A2-8AEB-762FDC8D6E95}"/>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l="3012" r="3012"/>
          <a:stretch>
            <a:fillRect/>
          </a:stretch>
        </p:blipFill>
        <p:spPr>
          <a:xfrm>
            <a:off x="4750327" y="1198800"/>
            <a:ext cx="3801600" cy="2696400"/>
          </a:xfrm>
          <a:prstGeom prst="rect">
            <a:avLst/>
          </a:prstGeom>
        </p:spPr>
      </p:pic>
      <p:pic>
        <p:nvPicPr>
          <p:cNvPr id="8" name="Grafik 7">
            <a:extLst>
              <a:ext uri="{FF2B5EF4-FFF2-40B4-BE49-F238E27FC236}">
                <a16:creationId xmlns:a16="http://schemas.microsoft.com/office/drawing/2014/main" id="{3750B158-F88C-4724-90E3-21A6B5585E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26006" y="1079170"/>
            <a:ext cx="4050450" cy="370326"/>
          </a:xfrm>
          <a:prstGeom prst="rect">
            <a:avLst/>
          </a:prstGeom>
        </p:spPr>
      </p:pic>
      <p:pic>
        <p:nvPicPr>
          <p:cNvPr id="9" name="Grafik 8">
            <a:extLst>
              <a:ext uri="{FF2B5EF4-FFF2-40B4-BE49-F238E27FC236}">
                <a16:creationId xmlns:a16="http://schemas.microsoft.com/office/drawing/2014/main" id="{0FB74914-8803-4AB3-9BB3-D22A963D922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0800000">
            <a:off x="4626006" y="3651870"/>
            <a:ext cx="4050450" cy="370326"/>
          </a:xfrm>
          <a:prstGeom prst="rect">
            <a:avLst/>
          </a:prstGeom>
        </p:spPr>
      </p:pic>
      <p:sp>
        <p:nvSpPr>
          <p:cNvPr id="16" name="Titel 24">
            <a:extLst>
              <a:ext uri="{FF2B5EF4-FFF2-40B4-BE49-F238E27FC236}">
                <a16:creationId xmlns:a16="http://schemas.microsoft.com/office/drawing/2014/main" id="{C3A7C7EF-14DC-41D1-BFD3-216DF705ED03}"/>
              </a:ext>
            </a:extLst>
          </p:cNvPr>
          <p:cNvSpPr>
            <a:spLocks noGrp="1"/>
          </p:cNvSpPr>
          <p:nvPr>
            <p:ph type="title" hasCustomPrompt="1"/>
          </p:nvPr>
        </p:nvSpPr>
        <p:spPr>
          <a:xfrm>
            <a:off x="250826" y="1059582"/>
            <a:ext cx="4160076" cy="553998"/>
          </a:xfrm>
        </p:spPr>
        <p:txBody>
          <a:bodyPr/>
          <a:lstStyle>
            <a:lvl1pPr>
              <a:defRPr sz="1800" b="1" i="0">
                <a:solidFill>
                  <a:schemeClr val="tx2"/>
                </a:solidFill>
              </a:defRPr>
            </a:lvl1pPr>
          </a:lstStyle>
          <a:p>
            <a:r>
              <a:rPr lang="en-GB" dirty="0"/>
              <a:t>Click to edit Title</a:t>
            </a:r>
          </a:p>
        </p:txBody>
      </p:sp>
      <p:pic>
        <p:nvPicPr>
          <p:cNvPr id="11" name="Grafik 10">
            <a:extLst>
              <a:ext uri="{FF2B5EF4-FFF2-40B4-BE49-F238E27FC236}">
                <a16:creationId xmlns:a16="http://schemas.microsoft.com/office/drawing/2014/main" id="{0E6E85D0-5470-4C68-B549-C368707D7EBC}"/>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35" y="455962"/>
            <a:ext cx="2337445" cy="349200"/>
          </a:xfrm>
          <a:prstGeom prst="rect">
            <a:avLst/>
          </a:prstGeom>
        </p:spPr>
      </p:pic>
      <p:sp>
        <p:nvSpPr>
          <p:cNvPr id="12" name="Untertitel 2">
            <a:extLst>
              <a:ext uri="{FF2B5EF4-FFF2-40B4-BE49-F238E27FC236}">
                <a16:creationId xmlns:a16="http://schemas.microsoft.com/office/drawing/2014/main" id="{81176DC0-0C22-4587-9F16-ADDD806AF4F0}"/>
              </a:ext>
            </a:extLst>
          </p:cNvPr>
          <p:cNvSpPr>
            <a:spLocks noGrp="1"/>
          </p:cNvSpPr>
          <p:nvPr>
            <p:ph type="subTitle" idx="1" hasCustomPrompt="1"/>
          </p:nvPr>
        </p:nvSpPr>
        <p:spPr>
          <a:xfrm>
            <a:off x="251520" y="4371950"/>
            <a:ext cx="4160143" cy="153888"/>
          </a:xfrm>
          <a:prstGeom prst="rect">
            <a:avLst/>
          </a:prstGeom>
        </p:spPr>
        <p:txBody>
          <a:bodyPr lIns="0" tIns="0" rIns="0" bIns="0">
            <a:spAutoFit/>
          </a:bodyPr>
          <a:lstStyle>
            <a:lvl1pPr marL="0" indent="0" algn="l">
              <a:buNone/>
              <a:defRPr sz="1000" b="1">
                <a:solidFill>
                  <a:schemeClr val="tx2"/>
                </a:solidFill>
              </a:defRPr>
            </a:lvl1pPr>
            <a:lvl2pPr marL="422053" indent="0" algn="ctr">
              <a:buNone/>
              <a:defRPr>
                <a:solidFill>
                  <a:schemeClr val="tx1">
                    <a:tint val="75000"/>
                  </a:schemeClr>
                </a:solidFill>
              </a:defRPr>
            </a:lvl2pPr>
            <a:lvl3pPr marL="844104" indent="0" algn="ctr">
              <a:buNone/>
              <a:defRPr>
                <a:solidFill>
                  <a:schemeClr val="tx1">
                    <a:tint val="75000"/>
                  </a:schemeClr>
                </a:solidFill>
              </a:defRPr>
            </a:lvl3pPr>
            <a:lvl4pPr marL="1266155" indent="0" algn="ctr">
              <a:buNone/>
              <a:defRPr>
                <a:solidFill>
                  <a:schemeClr val="tx1">
                    <a:tint val="75000"/>
                  </a:schemeClr>
                </a:solidFill>
              </a:defRPr>
            </a:lvl4pPr>
            <a:lvl5pPr marL="1688208" indent="0" algn="ctr">
              <a:buNone/>
              <a:defRPr>
                <a:solidFill>
                  <a:schemeClr val="tx1">
                    <a:tint val="75000"/>
                  </a:schemeClr>
                </a:solidFill>
              </a:defRPr>
            </a:lvl5pPr>
            <a:lvl6pPr marL="2110259" indent="0" algn="ctr">
              <a:buNone/>
              <a:defRPr>
                <a:solidFill>
                  <a:schemeClr val="tx1">
                    <a:tint val="75000"/>
                  </a:schemeClr>
                </a:solidFill>
              </a:defRPr>
            </a:lvl6pPr>
            <a:lvl7pPr marL="2532311" indent="0" algn="ctr">
              <a:buNone/>
              <a:defRPr>
                <a:solidFill>
                  <a:schemeClr val="tx1">
                    <a:tint val="75000"/>
                  </a:schemeClr>
                </a:solidFill>
              </a:defRPr>
            </a:lvl7pPr>
            <a:lvl8pPr marL="2954363" indent="0" algn="ctr">
              <a:buNone/>
              <a:defRPr>
                <a:solidFill>
                  <a:schemeClr val="tx1">
                    <a:tint val="75000"/>
                  </a:schemeClr>
                </a:solidFill>
              </a:defRPr>
            </a:lvl8pPr>
            <a:lvl9pPr marL="3376415" indent="0" algn="ctr">
              <a:buNone/>
              <a:defRPr>
                <a:solidFill>
                  <a:schemeClr val="tx1">
                    <a:tint val="75000"/>
                  </a:schemeClr>
                </a:solidFill>
              </a:defRPr>
            </a:lvl9pPr>
          </a:lstStyle>
          <a:p>
            <a:r>
              <a:rPr lang="en-GB" dirty="0"/>
              <a:t>Click to edit Subtitle</a:t>
            </a:r>
          </a:p>
        </p:txBody>
      </p:sp>
      <p:sp>
        <p:nvSpPr>
          <p:cNvPr id="14" name="Textplatzhalter 2">
            <a:extLst>
              <a:ext uri="{FF2B5EF4-FFF2-40B4-BE49-F238E27FC236}">
                <a16:creationId xmlns:a16="http://schemas.microsoft.com/office/drawing/2014/main" id="{2A3F8F4D-5963-40BB-94B9-62607AE6C35A}"/>
              </a:ext>
            </a:extLst>
          </p:cNvPr>
          <p:cNvSpPr>
            <a:spLocks noGrp="1"/>
          </p:cNvSpPr>
          <p:nvPr>
            <p:ph type="body" sz="quarter" idx="10" hasCustomPrompt="1"/>
          </p:nvPr>
        </p:nvSpPr>
        <p:spPr>
          <a:xfrm>
            <a:off x="251520" y="1851025"/>
            <a:ext cx="4160143" cy="2171171"/>
          </a:xfrm>
          <a:prstGeom prst="rect">
            <a:avLst/>
          </a:prstGeom>
        </p:spPr>
        <p:txBody>
          <a:bodyPr lIns="0" tIns="0" rIns="0" bIns="0"/>
          <a:lstStyle>
            <a:lvl1pPr marL="0" indent="0">
              <a:buNone/>
              <a:defRPr/>
            </a:lvl1pPr>
            <a:lvl2pPr marL="167061" indent="0">
              <a:buNone/>
              <a:defRPr/>
            </a:lvl2pPr>
            <a:lvl3pPr marL="334124" indent="0">
              <a:buNone/>
              <a:defRPr/>
            </a:lvl3pPr>
            <a:lvl4pPr marL="501186" indent="0">
              <a:buNone/>
              <a:defRPr/>
            </a:lvl4pPr>
            <a:lvl5pPr marL="659456" indent="0">
              <a:buNone/>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03428307"/>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2EF40BA-889D-409C-A198-75324CA76895}"/>
              </a:ext>
            </a:extLst>
          </p:cNvPr>
          <p:cNvGraphicFramePr>
            <a:graphicFrameLocks noChangeAspect="1"/>
          </p:cNvGraphicFramePr>
          <p:nvPr userDrawn="1">
            <p:custDataLst>
              <p:tags r:id="rId19"/>
            </p:custDataLst>
            <p:extLst>
              <p:ext uri="{D42A27DB-BD31-4B8C-83A1-F6EECF244321}">
                <p14:modId xmlns:p14="http://schemas.microsoft.com/office/powerpoint/2010/main" val="529838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Diapositive think-cell" r:id="rId21" imgW="383" imgH="384" progId="TCLayout.ActiveDocument.1">
                  <p:embed/>
                </p:oleObj>
              </mc:Choice>
              <mc:Fallback>
                <p:oleObj name="Diapositive think-cell" r:id="rId21" imgW="383" imgH="384"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EA701E71-FFCE-422C-94B8-5FD536E3B091}"/>
              </a:ext>
            </a:extLst>
          </p:cNvPr>
          <p:cNvSpPr/>
          <p:nvPr userDrawn="1">
            <p:custDataLst>
              <p:tags r:id="rId20"/>
            </p:custDataLst>
          </p:nvPr>
        </p:nvSpPr>
        <p:spPr>
          <a:xfrm>
            <a:off x="0" y="0"/>
            <a:ext cx="158750" cy="158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GB" sz="1800"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a:xfrm>
            <a:off x="250825" y="446399"/>
            <a:ext cx="8640000" cy="543600"/>
          </a:xfrm>
          <a:prstGeom prst="rect">
            <a:avLst/>
          </a:prstGeom>
        </p:spPr>
        <p:txBody>
          <a:bodyPr vert="horz" wrap="square" lIns="0" tIns="0" rIns="0" bIns="0" rtlCol="0" anchor="t" anchorCtr="0">
            <a:noAutofit/>
          </a:bodyPr>
          <a:lstStyle/>
          <a:p>
            <a:r>
              <a:rPr lang="en-GB" dirty="0"/>
              <a:t>Click to edit Tagline</a:t>
            </a:r>
          </a:p>
        </p:txBody>
      </p:sp>
      <p:sp>
        <p:nvSpPr>
          <p:cNvPr id="10" name="Fußzeilenplatzhalter 5">
            <a:extLst>
              <a:ext uri="{FF2B5EF4-FFF2-40B4-BE49-F238E27FC236}">
                <a16:creationId xmlns:a16="http://schemas.microsoft.com/office/drawing/2014/main" id="{43E78AE3-AC40-485E-9459-7BCA59EB435D}"/>
              </a:ext>
            </a:extLst>
          </p:cNvPr>
          <p:cNvSpPr>
            <a:spLocks noGrp="1"/>
          </p:cNvSpPr>
          <p:nvPr>
            <p:ph type="ftr" sz="quarter" idx="3"/>
          </p:nvPr>
        </p:nvSpPr>
        <p:spPr>
          <a:xfrm>
            <a:off x="4644008" y="4932000"/>
            <a:ext cx="3933255" cy="144000"/>
          </a:xfrm>
          <a:prstGeom prst="rect">
            <a:avLst/>
          </a:prstGeom>
        </p:spPr>
        <p:txBody>
          <a:bodyPr vert="horz" lIns="0" tIns="0" rIns="0" bIns="0" rtlCol="0" anchor="ctr"/>
          <a:lstStyle>
            <a:lvl1pPr algn="r">
              <a:defRPr sz="800">
                <a:solidFill>
                  <a:schemeClr val="tx1"/>
                </a:solidFill>
              </a:defRPr>
            </a:lvl1pPr>
          </a:lstStyle>
          <a:p>
            <a:r>
              <a:rPr lang="en-GB" dirty="0"/>
              <a:t>department - month/year</a:t>
            </a:r>
          </a:p>
        </p:txBody>
      </p:sp>
      <p:sp>
        <p:nvSpPr>
          <p:cNvPr id="11" name="Foliennummernplatzhalter 6">
            <a:extLst>
              <a:ext uri="{FF2B5EF4-FFF2-40B4-BE49-F238E27FC236}">
                <a16:creationId xmlns:a16="http://schemas.microsoft.com/office/drawing/2014/main" id="{81CC45A5-139D-4CCB-BA8F-175D54DF1FB9}"/>
              </a:ext>
            </a:extLst>
          </p:cNvPr>
          <p:cNvSpPr>
            <a:spLocks noGrp="1"/>
          </p:cNvSpPr>
          <p:nvPr>
            <p:ph type="sldNum" sz="quarter" idx="4"/>
          </p:nvPr>
        </p:nvSpPr>
        <p:spPr>
          <a:xfrm>
            <a:off x="8605142" y="4932000"/>
            <a:ext cx="288033" cy="144000"/>
          </a:xfrm>
          <a:prstGeom prst="rect">
            <a:avLst/>
          </a:prstGeom>
        </p:spPr>
        <p:txBody>
          <a:bodyPr vert="horz" lIns="0" tIns="0" rIns="0" bIns="0" rtlCol="0" anchor="ctr"/>
          <a:lstStyle>
            <a:lvl1pPr algn="r">
              <a:defRPr sz="800">
                <a:solidFill>
                  <a:schemeClr val="tx1"/>
                </a:solidFill>
                <a:latin typeface="+mn-lt"/>
              </a:defRPr>
            </a:lvl1pPr>
          </a:lstStyle>
          <a:p>
            <a:r>
              <a:rPr lang="en-GB" dirty="0"/>
              <a:t>  </a:t>
            </a:r>
            <a:fld id="{32A3AFEB-C85B-47D1-BA73-3CD462239BF2}" type="slidenum">
              <a:rPr lang="en-GB" smtClean="0"/>
              <a:pPr/>
              <a:t>‹N°›</a:t>
            </a:fld>
            <a:endParaRPr lang="en-GB" dirty="0"/>
          </a:p>
        </p:txBody>
      </p:sp>
      <p:sp>
        <p:nvSpPr>
          <p:cNvPr id="6" name="Textplatzhalter 5">
            <a:extLst>
              <a:ext uri="{FF2B5EF4-FFF2-40B4-BE49-F238E27FC236}">
                <a16:creationId xmlns:a16="http://schemas.microsoft.com/office/drawing/2014/main" id="{CE5BAA74-4BDF-465E-B0B9-BA0FCAC91543}"/>
              </a:ext>
            </a:extLst>
          </p:cNvPr>
          <p:cNvSpPr>
            <a:spLocks noGrp="1"/>
          </p:cNvSpPr>
          <p:nvPr>
            <p:ph type="body" idx="1"/>
          </p:nvPr>
        </p:nvSpPr>
        <p:spPr>
          <a:xfrm>
            <a:off x="251249" y="1062113"/>
            <a:ext cx="8640000" cy="3525759"/>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91628132"/>
      </p:ext>
    </p:extLst>
  </p:cSld>
  <p:clrMap bg1="lt1" tx1="dk1" bg2="lt2" tx2="dk2" accent1="accent1" accent2="accent2" accent3="accent3" accent4="accent4" accent5="accent5" accent6="accent6" hlink="hlink" folHlink="folHlink"/>
  <p:sldLayoutIdLst>
    <p:sldLayoutId id="2147483761" r:id="rId1"/>
    <p:sldLayoutId id="2147483737" r:id="rId2"/>
    <p:sldLayoutId id="2147483762" r:id="rId3"/>
    <p:sldLayoutId id="2147483766" r:id="rId4"/>
    <p:sldLayoutId id="2147483759" r:id="rId5"/>
    <p:sldLayoutId id="2147483764" r:id="rId6"/>
    <p:sldLayoutId id="2147483751" r:id="rId7"/>
    <p:sldLayoutId id="2147483763" r:id="rId8"/>
    <p:sldLayoutId id="2147483760" r:id="rId9"/>
    <p:sldLayoutId id="2147483753" r:id="rId10"/>
    <p:sldLayoutId id="2147483755" r:id="rId11"/>
    <p:sldLayoutId id="2147483754" r:id="rId12"/>
    <p:sldLayoutId id="2147483756" r:id="rId13"/>
    <p:sldLayoutId id="2147483765" r:id="rId14"/>
    <p:sldLayoutId id="2147483757" r:id="rId15"/>
    <p:sldLayoutId id="2147483758" r:id="rId16"/>
  </p:sldLayoutIdLst>
  <p:transition spd="med">
    <p:fade/>
  </p:transition>
  <p:hf hdr="0" dt="0"/>
  <p:txStyles>
    <p:titleStyle>
      <a:lvl1pPr algn="l" defTabSz="844104" rtl="0" eaLnBrk="1" latinLnBrk="0" hangingPunct="1">
        <a:spcBef>
          <a:spcPct val="0"/>
        </a:spcBef>
        <a:buNone/>
        <a:defRPr sz="1800" b="1" kern="1200">
          <a:solidFill>
            <a:schemeClr val="tx2"/>
          </a:solidFill>
          <a:latin typeface="+mj-lt"/>
          <a:ea typeface="+mj-ea"/>
          <a:cs typeface="+mj-cs"/>
        </a:defRPr>
      </a:lvl1pPr>
    </p:titleStyle>
    <p:bodyStyle>
      <a:lvl1pPr marL="179388" indent="-179388" algn="l" defTabSz="844104" rtl="0" eaLnBrk="1" latinLnBrk="0" hangingPunct="1">
        <a:spcBef>
          <a:spcPts val="300"/>
        </a:spcBef>
        <a:buClr>
          <a:schemeClr val="tx2"/>
        </a:buClr>
        <a:buSzPct val="100000"/>
        <a:buFont typeface="Wingdings 2" panose="05020102010507070707" pitchFamily="18" charset="2"/>
        <a:buChar char=""/>
        <a:defRPr lang="en-GB" sz="1400" kern="1200" dirty="0">
          <a:solidFill>
            <a:schemeClr val="tx1"/>
          </a:solidFill>
          <a:latin typeface="+mn-lt"/>
          <a:ea typeface="+mn-ea"/>
          <a:cs typeface="+mn-cs"/>
        </a:defRPr>
      </a:lvl1pPr>
      <a:lvl2pPr marL="360363" indent="-193675" algn="l" defTabSz="844104" rtl="0" eaLnBrk="1" latinLnBrk="0" hangingPunct="1">
        <a:spcBef>
          <a:spcPts val="300"/>
        </a:spcBef>
        <a:buClr>
          <a:schemeClr val="tx1"/>
        </a:buClr>
        <a:buSzPct val="100000"/>
        <a:buFont typeface="Arial" panose="020B0604020202020204" pitchFamily="34" charset="0"/>
        <a:buChar char="−"/>
        <a:defRPr lang="en-GB" sz="1400" kern="1200" dirty="0">
          <a:solidFill>
            <a:schemeClr val="tx1"/>
          </a:solidFill>
          <a:latin typeface="+mn-lt"/>
          <a:ea typeface="+mn-ea"/>
          <a:cs typeface="+mn-cs"/>
        </a:defRPr>
      </a:lvl2pPr>
      <a:lvl3pPr marL="539750" indent="-179388" algn="l" defTabSz="844104" rtl="0" eaLnBrk="1" latinLnBrk="0" hangingPunct="1">
        <a:spcBef>
          <a:spcPts val="300"/>
        </a:spcBef>
        <a:buFont typeface="Arial" panose="020B0604020202020204" pitchFamily="34" charset="0"/>
        <a:buChar char="−"/>
        <a:defRPr lang="en-GB" sz="1400" kern="1200" dirty="0">
          <a:solidFill>
            <a:schemeClr val="tx1"/>
          </a:solidFill>
          <a:latin typeface="+mn-lt"/>
          <a:ea typeface="+mn-ea"/>
          <a:cs typeface="+mn-cs"/>
        </a:defRPr>
      </a:lvl3pPr>
      <a:lvl4pPr marL="719138" indent="-179388" algn="l" defTabSz="844104" rtl="0" eaLnBrk="1" latinLnBrk="0" hangingPunct="1">
        <a:spcBef>
          <a:spcPts val="300"/>
        </a:spcBef>
        <a:buFont typeface="Arial" panose="020B0604020202020204" pitchFamily="34" charset="0"/>
        <a:buChar char="−"/>
        <a:defRPr lang="en-GB" sz="1400" kern="1200" dirty="0">
          <a:solidFill>
            <a:schemeClr val="tx1"/>
          </a:solidFill>
          <a:latin typeface="+mn-lt"/>
          <a:ea typeface="+mn-ea"/>
          <a:cs typeface="+mn-cs"/>
        </a:defRPr>
      </a:lvl4pPr>
      <a:lvl5pPr marL="900113" indent="-180975" algn="l" defTabSz="844104" rtl="0" eaLnBrk="1" latinLnBrk="0" hangingPunct="1">
        <a:spcBef>
          <a:spcPts val="300"/>
        </a:spcBef>
        <a:buFont typeface="Arial" panose="020B0604020202020204" pitchFamily="34" charset="0"/>
        <a:buChar char="−"/>
        <a:defRPr lang="en-GB" sz="1400" kern="1200" dirty="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7"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7"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7"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7" kern="1200">
          <a:solidFill>
            <a:schemeClr val="tx1"/>
          </a:solidFill>
          <a:latin typeface="+mn-lt"/>
          <a:ea typeface="+mn-ea"/>
          <a:cs typeface="+mn-cs"/>
        </a:defRPr>
      </a:lvl9pPr>
    </p:bodyStyle>
    <p:otherStyle>
      <a:defPPr>
        <a:defRPr lang="de-DE"/>
      </a:defPPr>
      <a:lvl1pPr marL="0" algn="l" defTabSz="844104" rtl="0" eaLnBrk="1" latinLnBrk="0" hangingPunct="1">
        <a:defRPr sz="1661" kern="1200">
          <a:solidFill>
            <a:schemeClr val="tx1"/>
          </a:solidFill>
          <a:latin typeface="+mn-lt"/>
          <a:ea typeface="+mn-ea"/>
          <a:cs typeface="+mn-cs"/>
        </a:defRPr>
      </a:lvl1pPr>
      <a:lvl2pPr marL="422053" algn="l" defTabSz="844104" rtl="0" eaLnBrk="1" latinLnBrk="0" hangingPunct="1">
        <a:defRPr sz="1661" kern="1200">
          <a:solidFill>
            <a:schemeClr val="tx1"/>
          </a:solidFill>
          <a:latin typeface="+mn-lt"/>
          <a:ea typeface="+mn-ea"/>
          <a:cs typeface="+mn-cs"/>
        </a:defRPr>
      </a:lvl2pPr>
      <a:lvl3pPr marL="844104" algn="l" defTabSz="844104" rtl="0" eaLnBrk="1" latinLnBrk="0" hangingPunct="1">
        <a:defRPr sz="1661" kern="1200">
          <a:solidFill>
            <a:schemeClr val="tx1"/>
          </a:solidFill>
          <a:latin typeface="+mn-lt"/>
          <a:ea typeface="+mn-ea"/>
          <a:cs typeface="+mn-cs"/>
        </a:defRPr>
      </a:lvl3pPr>
      <a:lvl4pPr marL="1266155" algn="l" defTabSz="844104" rtl="0" eaLnBrk="1" latinLnBrk="0" hangingPunct="1">
        <a:defRPr sz="1661" kern="1200">
          <a:solidFill>
            <a:schemeClr val="tx1"/>
          </a:solidFill>
          <a:latin typeface="+mn-lt"/>
          <a:ea typeface="+mn-ea"/>
          <a:cs typeface="+mn-cs"/>
        </a:defRPr>
      </a:lvl4pPr>
      <a:lvl5pPr marL="1688208" algn="l" defTabSz="844104" rtl="0" eaLnBrk="1" latinLnBrk="0" hangingPunct="1">
        <a:defRPr sz="1661" kern="1200">
          <a:solidFill>
            <a:schemeClr val="tx1"/>
          </a:solidFill>
          <a:latin typeface="+mn-lt"/>
          <a:ea typeface="+mn-ea"/>
          <a:cs typeface="+mn-cs"/>
        </a:defRPr>
      </a:lvl5pPr>
      <a:lvl6pPr marL="2110259" algn="l" defTabSz="844104" rtl="0" eaLnBrk="1" latinLnBrk="0" hangingPunct="1">
        <a:defRPr sz="1661" kern="1200">
          <a:solidFill>
            <a:schemeClr val="tx1"/>
          </a:solidFill>
          <a:latin typeface="+mn-lt"/>
          <a:ea typeface="+mn-ea"/>
          <a:cs typeface="+mn-cs"/>
        </a:defRPr>
      </a:lvl6pPr>
      <a:lvl7pPr marL="2532311" algn="l" defTabSz="844104" rtl="0" eaLnBrk="1" latinLnBrk="0" hangingPunct="1">
        <a:defRPr sz="1661" kern="1200">
          <a:solidFill>
            <a:schemeClr val="tx1"/>
          </a:solidFill>
          <a:latin typeface="+mn-lt"/>
          <a:ea typeface="+mn-ea"/>
          <a:cs typeface="+mn-cs"/>
        </a:defRPr>
      </a:lvl7pPr>
      <a:lvl8pPr marL="2954363" algn="l" defTabSz="844104" rtl="0" eaLnBrk="1" latinLnBrk="0" hangingPunct="1">
        <a:defRPr sz="1661" kern="1200">
          <a:solidFill>
            <a:schemeClr val="tx1"/>
          </a:solidFill>
          <a:latin typeface="+mn-lt"/>
          <a:ea typeface="+mn-ea"/>
          <a:cs typeface="+mn-cs"/>
        </a:defRPr>
      </a:lvl8pPr>
      <a:lvl9pPr marL="3376415" algn="l" defTabSz="844104" rtl="0" eaLnBrk="1" latinLnBrk="0" hangingPunct="1">
        <a:defRPr sz="166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1.xml"/><Relationship Id="rId7" Type="http://schemas.openxmlformats.org/officeDocument/2006/relationships/image" Target="../media/image19.jpe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8.jpg"/><Relationship Id="rId5" Type="http://schemas.openxmlformats.org/officeDocument/2006/relationships/image" Target="../media/image17.emf"/><Relationship Id="rId4" Type="http://schemas.openxmlformats.org/officeDocument/2006/relationships/oleObject" Target="../embeddings/oleObject18.bin"/><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F37A6D65-438C-145A-9AD1-D8CBE659760E}"/>
              </a:ext>
            </a:extLst>
          </p:cNvPr>
          <p:cNvGraphicFramePr>
            <a:graphicFrameLocks noChangeAspect="1"/>
          </p:cNvGraphicFramePr>
          <p:nvPr>
            <p:custDataLst>
              <p:tags r:id="rId2"/>
            </p:custDataLst>
            <p:extLst>
              <p:ext uri="{D42A27DB-BD31-4B8C-83A1-F6EECF244321}">
                <p14:modId xmlns:p14="http://schemas.microsoft.com/office/powerpoint/2010/main" val="3126074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Diapositive think-cell" r:id="rId4" imgW="360" imgH="360" progId="TCLayout.ActiveDocument.1">
                  <p:embed/>
                </p:oleObj>
              </mc:Choice>
              <mc:Fallback>
                <p:oleObj name="Diapositive think-cell"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B8F0A6AB-1F5E-4FA9-8B24-2D08832B1D28}"/>
              </a:ext>
            </a:extLst>
          </p:cNvPr>
          <p:cNvSpPr>
            <a:spLocks noGrp="1"/>
          </p:cNvSpPr>
          <p:nvPr>
            <p:ph type="body" sz="quarter" idx="17"/>
          </p:nvPr>
        </p:nvSpPr>
        <p:spPr>
          <a:xfrm>
            <a:off x="116154" y="550584"/>
            <a:ext cx="6973444" cy="4318877"/>
          </a:xfrm>
        </p:spPr>
        <p:txBody>
          <a:bodyPr>
            <a:normAutofit lnSpcReduction="10000"/>
          </a:bodyPr>
          <a:lstStyle/>
          <a:p>
            <a:pPr marL="0" indent="0" algn="just">
              <a:lnSpc>
                <a:spcPct val="110000"/>
              </a:lnSpc>
              <a:buNone/>
              <a:defRPr/>
            </a:pPr>
            <a:r>
              <a:rPr lang="fr-FR" altLang="fr-FR" sz="1100" dirty="0"/>
              <a:t>Grand groupe industriel allemand, leader mondial dans la conception, la fabrication et la distribution de systèmes de freinage pour les véhicules industriels (100 sites dans le monde), recherche pour l’une de ses deux filiales françaises, basée à Lisieux en  Normandie un(e) :</a:t>
            </a:r>
          </a:p>
          <a:p>
            <a:pPr marL="0" indent="0" algn="just">
              <a:lnSpc>
                <a:spcPct val="110000"/>
              </a:lnSpc>
              <a:buNone/>
              <a:defRPr/>
            </a:pPr>
            <a:r>
              <a:rPr lang="fr-FR" altLang="fr-FR" sz="1100" dirty="0"/>
              <a:t> </a:t>
            </a:r>
            <a:r>
              <a:rPr lang="fr-FR" altLang="fr-FR" sz="1100" b="1" dirty="0"/>
              <a:t> </a:t>
            </a:r>
          </a:p>
          <a:p>
            <a:pPr marL="0" indent="0" algn="just">
              <a:spcBef>
                <a:spcPct val="0"/>
              </a:spcBef>
              <a:buNone/>
              <a:defRPr/>
            </a:pPr>
            <a:r>
              <a:rPr lang="fr-FR" altLang="fr-FR" b="1" dirty="0">
                <a:solidFill>
                  <a:schemeClr val="tx2"/>
                </a:solidFill>
                <a:latin typeface="+mj-lt"/>
                <a:ea typeface="+mj-ea"/>
                <a:cs typeface="+mj-cs"/>
              </a:rPr>
              <a:t>	</a:t>
            </a:r>
            <a:r>
              <a:rPr lang="fr-FR" altLang="fr-FR" b="1">
                <a:solidFill>
                  <a:schemeClr val="tx2"/>
                </a:solidFill>
                <a:latin typeface="+mj-lt"/>
                <a:ea typeface="+mj-ea"/>
                <a:cs typeface="+mj-cs"/>
              </a:rPr>
              <a:t>	       Stagiaire </a:t>
            </a:r>
            <a:r>
              <a:rPr lang="fr-FR" altLang="fr-FR" b="1" dirty="0">
                <a:solidFill>
                  <a:schemeClr val="tx2"/>
                </a:solidFill>
                <a:latin typeface="+mj-lt"/>
                <a:ea typeface="+mj-ea"/>
                <a:cs typeface="+mj-cs"/>
              </a:rPr>
              <a:t>Ingénieur R&amp;D</a:t>
            </a:r>
          </a:p>
          <a:p>
            <a:pPr marL="0" indent="0" algn="just">
              <a:spcBef>
                <a:spcPct val="0"/>
              </a:spcBef>
              <a:buNone/>
              <a:defRPr/>
            </a:pPr>
            <a:endParaRPr lang="fr-FR" altLang="fr-FR" b="1" dirty="0">
              <a:solidFill>
                <a:schemeClr val="tx2"/>
              </a:solidFill>
              <a:latin typeface="+mj-lt"/>
              <a:ea typeface="+mj-ea"/>
              <a:cs typeface="+mj-cs"/>
            </a:endParaRPr>
          </a:p>
          <a:p>
            <a:pPr marL="0" indent="0">
              <a:lnSpc>
                <a:spcPct val="120000"/>
              </a:lnSpc>
              <a:buNone/>
              <a:defRPr/>
            </a:pPr>
            <a:r>
              <a:rPr lang="fr-FR" altLang="fr-FR" sz="1100" u="sng" dirty="0">
                <a:solidFill>
                  <a:schemeClr val="tx2"/>
                </a:solidFill>
              </a:rPr>
              <a:t>Accompagné(e) d’un tuteur, vous aurez comme principales missions de:</a:t>
            </a:r>
          </a:p>
          <a:p>
            <a:pPr marL="0" indent="0">
              <a:lnSpc>
                <a:spcPct val="120000"/>
              </a:lnSpc>
              <a:buNone/>
              <a:defRPr/>
            </a:pPr>
            <a:endParaRPr lang="fr-FR" altLang="fr-FR" sz="1100" dirty="0"/>
          </a:p>
          <a:p>
            <a:pPr marL="0" indent="0">
              <a:lnSpc>
                <a:spcPct val="120000"/>
              </a:lnSpc>
              <a:buNone/>
              <a:defRPr/>
            </a:pPr>
            <a:r>
              <a:rPr lang="fr-FR" altLang="fr-FR" sz="1100" dirty="0"/>
              <a:t>En collaboration avec les membres du département R&amp;D, composé de  40 personnes (dessinateurs, ingénieurs, chefs de projet, techniciens essais) vous aurez comme principales missions :</a:t>
            </a:r>
          </a:p>
          <a:p>
            <a:pPr marL="87313" indent="-87313">
              <a:lnSpc>
                <a:spcPct val="150000"/>
              </a:lnSpc>
              <a:buFont typeface="Arial" panose="020B0604020202020204" pitchFamily="34" charset="0"/>
              <a:buChar char="•"/>
              <a:defRPr/>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Réalisation des essais caractérisation des produits (Performance test, Mesure…)</a:t>
            </a:r>
            <a:endParaRPr lang="fr-FR" sz="1100" dirty="0">
              <a:effectLst/>
              <a:latin typeface="CG Times"/>
              <a:ea typeface="Times New Roman" panose="02020603050405020304" pitchFamily="18" charset="0"/>
              <a:cs typeface="Times New Roman" panose="02020603050405020304" pitchFamily="18" charset="0"/>
            </a:endParaRPr>
          </a:p>
          <a:p>
            <a:pPr marL="87313" indent="-87313">
              <a:lnSpc>
                <a:spcPct val="150000"/>
              </a:lnSpc>
              <a:buFont typeface="Arial" panose="020B0604020202020204" pitchFamily="34" charset="0"/>
              <a:buChar char="•"/>
              <a:defRPr/>
            </a:pPr>
            <a:r>
              <a:rPr lang="fr-FR" altLang="fr-FR" sz="1100" dirty="0"/>
              <a:t>Analyser les produits après les essais d’endurance, exploiter les données et proposer des mesures correctives et d’amélioration auprès du service Développement</a:t>
            </a:r>
          </a:p>
          <a:p>
            <a:pPr marL="87313" indent="-87313">
              <a:lnSpc>
                <a:spcPct val="150000"/>
              </a:lnSpc>
              <a:buFont typeface="Arial" panose="020B0604020202020204" pitchFamily="34" charset="0"/>
              <a:buChar char="•"/>
              <a:defRPr/>
            </a:pPr>
            <a:r>
              <a:rPr lang="fr-FR" altLang="fr-FR" sz="1100" dirty="0"/>
              <a:t>Rédiger des rapports d’essais en anglais</a:t>
            </a:r>
          </a:p>
          <a:p>
            <a:pPr marL="87313" indent="-87313">
              <a:lnSpc>
                <a:spcPct val="150000"/>
              </a:lnSpc>
              <a:buFont typeface="Arial" panose="020B0604020202020204" pitchFamily="34" charset="0"/>
              <a:buChar char="•"/>
              <a:defRPr/>
            </a:pPr>
            <a:r>
              <a:rPr lang="fr-FR" altLang="fr-FR" sz="1100" dirty="0"/>
              <a:t>Mise en place des nouveaux moyens d’essais avec gestion du budget, des délais, des fournisseurs internes (Bureau d’études) et externes</a:t>
            </a:r>
            <a:endParaRPr lang="fr-FR" altLang="fr-FR" b="1" dirty="0">
              <a:solidFill>
                <a:schemeClr val="tx2"/>
              </a:solidFill>
              <a:latin typeface="+mj-lt"/>
              <a:ea typeface="+mj-ea"/>
              <a:cs typeface="+mj-cs"/>
            </a:endParaRPr>
          </a:p>
          <a:p>
            <a:pPr marL="0" indent="0" algn="just">
              <a:spcBef>
                <a:spcPct val="0"/>
              </a:spcBef>
              <a:buNone/>
              <a:defRPr/>
            </a:pPr>
            <a:endParaRPr lang="fr-FR" altLang="fr-FR" sz="1000" b="1" dirty="0">
              <a:solidFill>
                <a:schemeClr val="tx2"/>
              </a:solidFill>
              <a:latin typeface="+mj-lt"/>
              <a:ea typeface="+mj-ea"/>
              <a:cs typeface="+mj-cs"/>
            </a:endParaRPr>
          </a:p>
          <a:p>
            <a:pPr marL="0" indent="0" algn="just">
              <a:buNone/>
              <a:defRPr/>
            </a:pPr>
            <a:endParaRPr lang="fr-FR" altLang="fr-FR" sz="1100" dirty="0"/>
          </a:p>
          <a:p>
            <a:pPr marL="0" indent="0" algn="just">
              <a:lnSpc>
                <a:spcPct val="110000"/>
              </a:lnSpc>
              <a:buNone/>
              <a:defRPr/>
            </a:pPr>
            <a:r>
              <a:rPr lang="fr-FR" altLang="fr-FR" sz="1100" dirty="0"/>
              <a:t>Vous êtes intéressé(e) par cette offre, merci d’adresser votre candidature à l’adresse mail suivante : </a:t>
            </a:r>
          </a:p>
          <a:p>
            <a:pPr marL="0" indent="0" algn="just">
              <a:lnSpc>
                <a:spcPct val="110000"/>
              </a:lnSpc>
              <a:buNone/>
              <a:defRPr/>
            </a:pPr>
            <a:r>
              <a:rPr lang="fr-FR" altLang="fr-FR" sz="1100" u="sng" dirty="0">
                <a:solidFill>
                  <a:schemeClr val="tx2"/>
                </a:solidFill>
                <a:latin typeface="+mj-lt"/>
                <a:ea typeface="+mj-ea"/>
                <a:cs typeface="+mj-cs"/>
              </a:rPr>
              <a:t>elodie.vanstaen@knorr-bremse.com </a:t>
            </a:r>
          </a:p>
          <a:p>
            <a:pPr algn="just">
              <a:buNone/>
              <a:defRPr/>
            </a:pPr>
            <a:endParaRPr lang="fr-FR" altLang="fr-FR" sz="1100" dirty="0">
              <a:solidFill>
                <a:srgbClr val="0070C0"/>
              </a:solidFill>
            </a:endParaRPr>
          </a:p>
          <a:p>
            <a:pPr algn="just">
              <a:lnSpc>
                <a:spcPct val="150000"/>
              </a:lnSpc>
            </a:pPr>
            <a:endParaRPr lang="fr-FR" sz="1100" dirty="0"/>
          </a:p>
          <a:p>
            <a:pPr algn="just">
              <a:lnSpc>
                <a:spcPct val="150000"/>
              </a:lnSpc>
            </a:pPr>
            <a:endParaRPr lang="fr-FR" sz="1100" dirty="0"/>
          </a:p>
          <a:p>
            <a:pPr algn="just"/>
            <a:endParaRPr lang="en-US" dirty="0"/>
          </a:p>
        </p:txBody>
      </p:sp>
      <p:sp>
        <p:nvSpPr>
          <p:cNvPr id="4" name="Foliennummernplatzhalter 3">
            <a:extLst>
              <a:ext uri="{FF2B5EF4-FFF2-40B4-BE49-F238E27FC236}">
                <a16:creationId xmlns:a16="http://schemas.microsoft.com/office/drawing/2014/main" id="{4A9DEF57-D45D-4358-955D-77F0AEAF198C}"/>
              </a:ext>
            </a:extLst>
          </p:cNvPr>
          <p:cNvSpPr>
            <a:spLocks noGrp="1"/>
          </p:cNvSpPr>
          <p:nvPr>
            <p:ph type="sldNum" sz="quarter" idx="4"/>
          </p:nvPr>
        </p:nvSpPr>
        <p:spPr/>
        <p:txBody>
          <a:bodyPr/>
          <a:lstStyle/>
          <a:p>
            <a:r>
              <a:rPr lang="en-GB"/>
              <a:t>  </a:t>
            </a:r>
            <a:fld id="{32A3AFEB-C85B-47D1-BA73-3CD462239BF2}" type="slidenum">
              <a:rPr lang="en-GB" smtClean="0"/>
              <a:pPr/>
              <a:t>1</a:t>
            </a:fld>
            <a:endParaRPr lang="en-GB" dirty="0"/>
          </a:p>
        </p:txBody>
      </p:sp>
      <p:sp>
        <p:nvSpPr>
          <p:cNvPr id="5" name="Titel 4">
            <a:extLst>
              <a:ext uri="{FF2B5EF4-FFF2-40B4-BE49-F238E27FC236}">
                <a16:creationId xmlns:a16="http://schemas.microsoft.com/office/drawing/2014/main" id="{0E93E5CA-2E9D-427D-A7E0-137325DF7981}"/>
              </a:ext>
            </a:extLst>
          </p:cNvPr>
          <p:cNvSpPr>
            <a:spLocks noGrp="1"/>
          </p:cNvSpPr>
          <p:nvPr>
            <p:ph type="title"/>
          </p:nvPr>
        </p:nvSpPr>
        <p:spPr>
          <a:xfrm>
            <a:off x="107504" y="167359"/>
            <a:ext cx="8640000" cy="543600"/>
          </a:xfrm>
        </p:spPr>
        <p:txBody>
          <a:bodyPr vert="horz"/>
          <a:lstStyle/>
          <a:p>
            <a:r>
              <a:rPr lang="en-US" dirty="0" err="1"/>
              <a:t>Offre</a:t>
            </a:r>
            <a:r>
              <a:rPr lang="en-US" dirty="0"/>
              <a:t> de Stage – Knorr-Bremse</a:t>
            </a:r>
          </a:p>
        </p:txBody>
      </p:sp>
      <p:pic>
        <p:nvPicPr>
          <p:cNvPr id="17" name="Image 16">
            <a:extLst>
              <a:ext uri="{FF2B5EF4-FFF2-40B4-BE49-F238E27FC236}">
                <a16:creationId xmlns:a16="http://schemas.microsoft.com/office/drawing/2014/main" id="{E3801474-3715-4381-A2E6-4C51AF9CC7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240" y="6984"/>
            <a:ext cx="2389503" cy="543600"/>
          </a:xfrm>
          <a:prstGeom prst="rect">
            <a:avLst/>
          </a:prstGeom>
        </p:spPr>
      </p:pic>
      <p:pic>
        <p:nvPicPr>
          <p:cNvPr id="19464" name="Picture 8" descr="Knorr bremse de Lisieux : présentation, activités et situation">
            <a:extLst>
              <a:ext uri="{FF2B5EF4-FFF2-40B4-BE49-F238E27FC236}">
                <a16:creationId xmlns:a16="http://schemas.microsoft.com/office/drawing/2014/main" id="{98B8E7EA-1C9B-42D0-B7A5-E7DFBB9E4CE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067" t="7941" b="15382"/>
          <a:stretch/>
        </p:blipFill>
        <p:spPr bwMode="auto">
          <a:xfrm>
            <a:off x="7260678" y="3161441"/>
            <a:ext cx="1868508" cy="1267088"/>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a:extLst>
              <a:ext uri="{FF2B5EF4-FFF2-40B4-BE49-F238E27FC236}">
                <a16:creationId xmlns:a16="http://schemas.microsoft.com/office/drawing/2014/main" id="{5F981B4A-B4AD-446B-B020-DA83DBD645A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353" r="17256"/>
          <a:stretch/>
        </p:blipFill>
        <p:spPr bwMode="auto">
          <a:xfrm>
            <a:off x="7266743" y="2126353"/>
            <a:ext cx="1868508" cy="981447"/>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65D94DAD-66E0-4FB4-AA09-0E815D1D1001}"/>
              </a:ext>
            </a:extLst>
          </p:cNvPr>
          <p:cNvPicPr>
            <a:picLocks noChangeAspect="1"/>
          </p:cNvPicPr>
          <p:nvPr/>
        </p:nvPicPr>
        <p:blipFill>
          <a:blip r:embed="rId9"/>
          <a:stretch>
            <a:fillRect/>
          </a:stretch>
        </p:blipFill>
        <p:spPr>
          <a:xfrm>
            <a:off x="7266743" y="783384"/>
            <a:ext cx="1855000" cy="1289330"/>
          </a:xfrm>
          <a:prstGeom prst="rect">
            <a:avLst/>
          </a:prstGeom>
        </p:spPr>
      </p:pic>
    </p:spTree>
    <p:extLst>
      <p:ext uri="{BB962C8B-B14F-4D97-AF65-F5344CB8AC3E}">
        <p14:creationId xmlns:p14="http://schemas.microsoft.com/office/powerpoint/2010/main" val="430643355"/>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BEUuyvNbY_FoHPG4AVx6p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x9Sp3SakDBPo4EuBtkqx6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ITj5aIPoVjFXcyI5XEQR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2bUZFRso9H0n3DK8qlvcA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MlDhfnAO8QlByZY05JF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3Kyq_ufDQHiHXUdHVPIb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LP2nKuN8sP8Oh5EVqRWU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HlAM4BrIq87DscbxqHao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1VAV1E5_MjjxTbiS2oSqm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QBIc6h1Gfr4zE5ICCfMyq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6Ec9BLqKNhYGIIGSY_Ne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5mfS_TEMlQCtDYbhKHHA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ajqXwvdS8PqaleaQ4v_hl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U0Zw6OZr6gStQ6b1Wp8Y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0Bn3ePpdz6L6LFHZZBe4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rnxeMd0X0RMcnVgMrct2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kcFGeudofVjUfSWm95D0A"/>
</p:tagLst>
</file>

<file path=ppt/theme/theme1.xml><?xml version="1.0" encoding="utf-8"?>
<a:theme xmlns:a="http://schemas.openxmlformats.org/drawingml/2006/main" name="1_KB-PPT2010-POTX-V005">
  <a:themeElements>
    <a:clrScheme name="KnorrNeu2">
      <a:dk1>
        <a:sysClr val="windowText" lastClr="000000"/>
      </a:dk1>
      <a:lt1>
        <a:srgbClr val="FFFFFF"/>
      </a:lt1>
      <a:dk2>
        <a:srgbClr val="00457E"/>
      </a:dk2>
      <a:lt2>
        <a:srgbClr val="D8DCE5"/>
      </a:lt2>
      <a:accent1>
        <a:srgbClr val="3F7AB6"/>
      </a:accent1>
      <a:accent2>
        <a:srgbClr val="9CB0BF"/>
      </a:accent2>
      <a:accent3>
        <a:srgbClr val="DA931A"/>
      </a:accent3>
      <a:accent4>
        <a:srgbClr val="B7C72A"/>
      </a:accent4>
      <a:accent5>
        <a:srgbClr val="C1001F"/>
      </a:accent5>
      <a:accent6>
        <a:srgbClr val="00B5E2"/>
      </a:accent6>
      <a:hlink>
        <a:srgbClr val="95A0B9"/>
      </a:hlink>
      <a:folHlink>
        <a:srgbClr val="465C6D"/>
      </a:folHlink>
    </a:clrScheme>
    <a:fontScheme name="KB_201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lgn="l">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marL="177800" indent="-177800" algn="l">
          <a:buClr>
            <a:schemeClr val="tx2"/>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Group_EN_16x9" id="{DB7FF9A4-D7DD-499E-BD43-BA9104EB4BCA}" vid="{9FD3F7B2-3A79-4C55-8C83-945B01E504DD}"/>
    </a:ext>
  </a:extLst>
</a:theme>
</file>

<file path=ppt/theme/theme2.xml><?xml version="1.0" encoding="utf-8"?>
<a:theme xmlns:a="http://schemas.openxmlformats.org/drawingml/2006/main" name="Larissa">
  <a:themeElements>
    <a:clrScheme name="KB_2012_07">
      <a:dk1>
        <a:sysClr val="windowText" lastClr="000000"/>
      </a:dk1>
      <a:lt1>
        <a:sysClr val="window" lastClr="FFFFFF"/>
      </a:lt1>
      <a:dk2>
        <a:srgbClr val="4D4D4D"/>
      </a:dk2>
      <a:lt2>
        <a:srgbClr val="3F7AB6"/>
      </a:lt2>
      <a:accent1>
        <a:srgbClr val="BEC5D4"/>
      </a:accent1>
      <a:accent2>
        <a:srgbClr val="38567A"/>
      </a:accent2>
      <a:accent3>
        <a:srgbClr val="5D7B91"/>
      </a:accent3>
      <a:accent4>
        <a:srgbClr val="DA931A"/>
      </a:accent4>
      <a:accent5>
        <a:srgbClr val="B7C72A"/>
      </a:accent5>
      <a:accent6>
        <a:srgbClr val="C1001F"/>
      </a:accent6>
      <a:hlink>
        <a:srgbClr val="4D4D4D"/>
      </a:hlink>
      <a:folHlink>
        <a:srgbClr val="4D4D4D"/>
      </a:folHlink>
    </a:clrScheme>
    <a:fontScheme name="KB_201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KB_2012_07">
      <a:dk1>
        <a:sysClr val="windowText" lastClr="000000"/>
      </a:dk1>
      <a:lt1>
        <a:sysClr val="window" lastClr="FFFFFF"/>
      </a:lt1>
      <a:dk2>
        <a:srgbClr val="4D4D4D"/>
      </a:dk2>
      <a:lt2>
        <a:srgbClr val="3F7AB6"/>
      </a:lt2>
      <a:accent1>
        <a:srgbClr val="BEC5D4"/>
      </a:accent1>
      <a:accent2>
        <a:srgbClr val="38567A"/>
      </a:accent2>
      <a:accent3>
        <a:srgbClr val="5D7B91"/>
      </a:accent3>
      <a:accent4>
        <a:srgbClr val="DA931A"/>
      </a:accent4>
      <a:accent5>
        <a:srgbClr val="B7C72A"/>
      </a:accent5>
      <a:accent6>
        <a:srgbClr val="C1001F"/>
      </a:accent6>
      <a:hlink>
        <a:srgbClr val="4D4D4D"/>
      </a:hlink>
      <a:folHlink>
        <a:srgbClr val="4D4D4D"/>
      </a:folHlink>
    </a:clrScheme>
    <a:fontScheme name="KB_201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Group_EN_16x9</Template>
  <TotalTime>357</TotalTime>
  <Words>203</Words>
  <Application>Microsoft Office PowerPoint</Application>
  <PresentationFormat>Affichage à l'écran (16:9)</PresentationFormat>
  <Paragraphs>19</Paragraphs>
  <Slides>1</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6" baseType="lpstr">
      <vt:lpstr>Arial</vt:lpstr>
      <vt:lpstr>CG Times</vt:lpstr>
      <vt:lpstr>Wingdings 2</vt:lpstr>
      <vt:lpstr>1_KB-PPT2010-POTX-V005</vt:lpstr>
      <vt:lpstr>Diapositive think-cell</vt:lpstr>
      <vt:lpstr>Offre de Stage – Knorr-Bremse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VANSTAEN, Elodie</dc:creator>
  <cp:lastModifiedBy>Julie Belland</cp:lastModifiedBy>
  <cp:revision>19</cp:revision>
  <cp:lastPrinted>2020-03-06T22:12:13Z</cp:lastPrinted>
  <dcterms:created xsi:type="dcterms:W3CDTF">2021-01-22T12:20:23Z</dcterms:created>
  <dcterms:modified xsi:type="dcterms:W3CDTF">2026-03-26T12:15:50Z</dcterms:modified>
</cp:coreProperties>
</file>